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handoutMasterIdLst>
    <p:handoutMasterId r:id="rId47"/>
  </p:handoutMasterIdLst>
  <p:sldIdLst>
    <p:sldId id="342" r:id="rId2"/>
    <p:sldId id="376" r:id="rId3"/>
    <p:sldId id="379" r:id="rId4"/>
    <p:sldId id="380" r:id="rId5"/>
    <p:sldId id="402" r:id="rId6"/>
    <p:sldId id="383" r:id="rId7"/>
    <p:sldId id="360" r:id="rId8"/>
    <p:sldId id="345" r:id="rId9"/>
    <p:sldId id="340" r:id="rId10"/>
    <p:sldId id="312" r:id="rId11"/>
    <p:sldId id="385" r:id="rId12"/>
    <p:sldId id="372" r:id="rId13"/>
    <p:sldId id="365" r:id="rId14"/>
    <p:sldId id="313" r:id="rId15"/>
    <p:sldId id="386" r:id="rId16"/>
    <p:sldId id="387" r:id="rId17"/>
    <p:sldId id="388" r:id="rId18"/>
    <p:sldId id="389" r:id="rId19"/>
    <p:sldId id="391" r:id="rId20"/>
    <p:sldId id="390" r:id="rId21"/>
    <p:sldId id="366" r:id="rId22"/>
    <p:sldId id="392" r:id="rId23"/>
    <p:sldId id="393" r:id="rId24"/>
    <p:sldId id="407" r:id="rId25"/>
    <p:sldId id="367" r:id="rId26"/>
    <p:sldId id="368" r:id="rId27"/>
    <p:sldId id="395" r:id="rId28"/>
    <p:sldId id="396" r:id="rId29"/>
    <p:sldId id="397" r:id="rId30"/>
    <p:sldId id="398" r:id="rId31"/>
    <p:sldId id="399" r:id="rId32"/>
    <p:sldId id="400" r:id="rId33"/>
    <p:sldId id="405" r:id="rId34"/>
    <p:sldId id="369" r:id="rId35"/>
    <p:sldId id="370" r:id="rId36"/>
    <p:sldId id="371" r:id="rId37"/>
    <p:sldId id="408" r:id="rId38"/>
    <p:sldId id="373" r:id="rId39"/>
    <p:sldId id="347" r:id="rId40"/>
    <p:sldId id="406" r:id="rId41"/>
    <p:sldId id="409" r:id="rId42"/>
    <p:sldId id="410" r:id="rId43"/>
    <p:sldId id="403" r:id="rId44"/>
    <p:sldId id="375" r:id="rId45"/>
  </p:sldIdLst>
  <p:sldSz cx="12188825"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6BFC381-9DBC-9B47-9D16-E651729A1C82}">
          <p14:sldIdLst/>
        </p14:section>
        <p14:section name="Titles and Dividers" id="{1E7DD9E6-8846-8448-AF36-6CA7C36D3FBC}">
          <p14:sldIdLst>
            <p14:sldId id="342"/>
            <p14:sldId id="376"/>
            <p14:sldId id="379"/>
            <p14:sldId id="380"/>
            <p14:sldId id="402"/>
            <p14:sldId id="383"/>
            <p14:sldId id="360"/>
            <p14:sldId id="345"/>
          </p14:sldIdLst>
        </p14:section>
        <p14:section name="Content" id="{380C3243-BEFC-A549-B533-A4F0BFEA40A1}">
          <p14:sldIdLst>
            <p14:sldId id="340"/>
            <p14:sldId id="312"/>
            <p14:sldId id="385"/>
            <p14:sldId id="372"/>
            <p14:sldId id="365"/>
            <p14:sldId id="313"/>
            <p14:sldId id="386"/>
            <p14:sldId id="387"/>
            <p14:sldId id="388"/>
            <p14:sldId id="389"/>
            <p14:sldId id="391"/>
            <p14:sldId id="390"/>
            <p14:sldId id="366"/>
            <p14:sldId id="392"/>
            <p14:sldId id="393"/>
            <p14:sldId id="407"/>
            <p14:sldId id="367"/>
            <p14:sldId id="368"/>
            <p14:sldId id="395"/>
            <p14:sldId id="396"/>
            <p14:sldId id="397"/>
            <p14:sldId id="398"/>
            <p14:sldId id="399"/>
            <p14:sldId id="400"/>
            <p14:sldId id="405"/>
            <p14:sldId id="369"/>
            <p14:sldId id="370"/>
            <p14:sldId id="371"/>
            <p14:sldId id="408"/>
            <p14:sldId id="373"/>
            <p14:sldId id="347"/>
            <p14:sldId id="406"/>
          </p14:sldIdLst>
        </p14:section>
        <p14:section name="Example slides" id="{6F4BDC45-F9AA-BE40-B27C-BCB372411A4C}">
          <p14:sldIdLst>
            <p14:sldId id="409"/>
            <p14:sldId id="410"/>
            <p14:sldId id="403"/>
            <p14:sldId id="375"/>
          </p14:sldIdLst>
        </p14:section>
      </p14:sectionLst>
    </p:ext>
    <p:ext uri="{EFAFB233-063F-42B5-8137-9DF3F51BA10A}">
      <p15:sldGuideLst xmlns:p15="http://schemas.microsoft.com/office/powerpoint/2012/main">
        <p15:guide id="1" orient="horz" pos="232">
          <p15:clr>
            <a:srgbClr val="A4A3A4"/>
          </p15:clr>
        </p15:guide>
        <p15:guide id="2" orient="horz" pos="4096">
          <p15:clr>
            <a:srgbClr val="A4A3A4"/>
          </p15:clr>
        </p15:guide>
        <p15:guide id="3" orient="horz" pos="3688">
          <p15:clr>
            <a:srgbClr val="A4A3A4"/>
          </p15:clr>
        </p15:guide>
        <p15:guide id="4" orient="horz" pos="760">
          <p15:clr>
            <a:srgbClr val="A4A3A4"/>
          </p15:clr>
        </p15:guide>
        <p15:guide id="5" orient="horz" pos="488">
          <p15:clr>
            <a:srgbClr val="A4A3A4"/>
          </p15:clr>
        </p15:guide>
        <p15:guide id="6" pos="309">
          <p15:clr>
            <a:srgbClr val="A4A3A4"/>
          </p15:clr>
        </p15:guide>
        <p15:guide id="7" pos="7371">
          <p15:clr>
            <a:srgbClr val="A4A3A4"/>
          </p15:clr>
        </p15:guide>
        <p15:guide id="8"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FDB"/>
    <a:srgbClr val="F2F2F2"/>
    <a:srgbClr val="D2D2D2"/>
    <a:srgbClr val="007A3E"/>
    <a:srgbClr val="191919"/>
    <a:srgbClr val="CF2A2A"/>
    <a:srgbClr val="EFEFEF"/>
    <a:srgbClr val="4CA90C"/>
    <a:srgbClr val="FFB81C"/>
    <a:srgbClr val="0C25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15" autoAdjust="0"/>
    <p:restoredTop sz="64319" autoAdjust="0"/>
  </p:normalViewPr>
  <p:slideViewPr>
    <p:cSldViewPr snapToGrid="0">
      <p:cViewPr varScale="1">
        <p:scale>
          <a:sx n="43" d="100"/>
          <a:sy n="43" d="100"/>
        </p:scale>
        <p:origin x="228" y="36"/>
      </p:cViewPr>
      <p:guideLst>
        <p:guide orient="horz" pos="232"/>
        <p:guide orient="horz" pos="4096"/>
        <p:guide orient="horz" pos="3688"/>
        <p:guide orient="horz" pos="760"/>
        <p:guide orient="horz" pos="488"/>
        <p:guide pos="309"/>
        <p:guide pos="7371"/>
        <p:guide pos="38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D4A5829C-7C6A-DF41-92FC-FE30E34D6DBD}" type="datetimeFigureOut">
              <a:rPr lang="en-US" smtClean="0"/>
              <a:t>3/6/2018</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C600A37F-B7DA-9E4D-A068-4D61982E80FA}" type="slidenum">
              <a:rPr lang="en-US" smtClean="0"/>
              <a:t>‹#›</a:t>
            </a:fld>
            <a:endParaRPr lang="en-US"/>
          </a:p>
        </p:txBody>
      </p:sp>
    </p:spTree>
    <p:extLst>
      <p:ext uri="{BB962C8B-B14F-4D97-AF65-F5344CB8AC3E}">
        <p14:creationId xmlns:p14="http://schemas.microsoft.com/office/powerpoint/2010/main" val="238516570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16C7A9F4-9AF1-BE4F-A500-2756F8488435}" type="datetimeFigureOut">
              <a:rPr lang="en-US" smtClean="0"/>
              <a:t>3/6/2018</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BCFD9196-B747-C840-B910-EBFFFCF7545D}" type="slidenum">
              <a:rPr lang="en-US" smtClean="0"/>
              <a:t>‹#›</a:t>
            </a:fld>
            <a:endParaRPr lang="en-US"/>
          </a:p>
        </p:txBody>
      </p:sp>
    </p:spTree>
    <p:extLst>
      <p:ext uri="{BB962C8B-B14F-4D97-AF65-F5344CB8AC3E}">
        <p14:creationId xmlns:p14="http://schemas.microsoft.com/office/powerpoint/2010/main" val="394186214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CFD9196-B747-C840-B910-EBFFFCF7545D}" type="slidenum">
              <a:rPr lang="en-US" smtClean="0"/>
              <a:t>1</a:t>
            </a:fld>
            <a:endParaRPr lang="en-US"/>
          </a:p>
        </p:txBody>
      </p:sp>
    </p:spTree>
    <p:extLst>
      <p:ext uri="{BB962C8B-B14F-4D97-AF65-F5344CB8AC3E}">
        <p14:creationId xmlns:p14="http://schemas.microsoft.com/office/powerpoint/2010/main" val="4026465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4739">
              <a:defRPr/>
            </a:pPr>
            <a:r>
              <a:rPr lang="en-US" baseline="0" dirty="0"/>
              <a:t>Crystal:</a:t>
            </a:r>
          </a:p>
          <a:p>
            <a:pPr defTabSz="474739">
              <a:defRPr/>
            </a:pPr>
            <a:r>
              <a:rPr lang="en-US" baseline="0" dirty="0"/>
              <a:t>Here we go, the checklist is on the left, on the right I have listed the actual title from each form. </a:t>
            </a:r>
          </a:p>
          <a:p>
            <a:pPr defTabSz="474739">
              <a:defRPr/>
            </a:pPr>
            <a:endParaRPr lang="en-US" baseline="0" dirty="0"/>
          </a:p>
          <a:p>
            <a:pPr defTabSz="474739">
              <a:defRPr/>
            </a:pPr>
            <a:r>
              <a:rPr lang="en-US" baseline="0" dirty="0"/>
              <a:t>Great, so let’s work on the first form in the school’s checklist. Enrollment Information Form. Right ok, let’s go down the list of the actual form titles…nothing is titled Enrollment Information Form. We’ll skip that one and go to form #2, Attendance Letter. Right, going down the list of form titles, nothing is listed with the title Attendance Letter either.</a:t>
            </a:r>
          </a:p>
          <a:p>
            <a:pPr defTabSz="474739">
              <a:defRPr/>
            </a:pPr>
            <a:endParaRPr lang="en-US" baseline="0" dirty="0"/>
          </a:p>
          <a:p>
            <a:pPr defTabSz="474739">
              <a:defRPr/>
            </a:pPr>
            <a:r>
              <a:rPr lang="en-US" baseline="0" dirty="0"/>
              <a:t>So it’s at this point where I throw out the checklist they gave me and just start randomly filling out forms. When I’m done, I match up the form titles to the checklist as best I can and come up with 4 forms left, 2 of which aren’t even on their checklist. That’s right folks, there are only 15 forms listed on their checklist, but 17 forms I actually need to return.</a:t>
            </a:r>
          </a:p>
          <a:p>
            <a:pPr defTabSz="474739">
              <a:defRPr/>
            </a:pPr>
            <a:endParaRPr lang="en-US" baseline="0" dirty="0"/>
          </a:p>
          <a:p>
            <a:pPr defTabSz="474739">
              <a:defRPr/>
            </a:pPr>
            <a:r>
              <a:rPr lang="en-US" b="1" baseline="0" dirty="0"/>
              <a:t>GIVEAWAY QUESTION: Guess which Form Title wound up being the Enrollment Information Form?</a:t>
            </a:r>
          </a:p>
          <a:p>
            <a:pPr defTabSz="474739">
              <a:defRPr/>
            </a:pPr>
            <a:r>
              <a:rPr lang="en-US" b="1" baseline="0" dirty="0"/>
              <a:t>Answer: Student Emergency Contacts</a:t>
            </a:r>
          </a:p>
          <a:p>
            <a:pPr defTabSz="474739">
              <a:defRPr/>
            </a:pPr>
            <a:endParaRPr lang="en-US" baseline="0" dirty="0"/>
          </a:p>
          <a:p>
            <a:pPr defTabSz="474739">
              <a:defRPr/>
            </a:pPr>
            <a:r>
              <a:rPr lang="en-US" b="1" baseline="0" dirty="0"/>
              <a:t>GIVEAWAY QUESTION: And which one do you think was the Attendance Letter?</a:t>
            </a:r>
          </a:p>
          <a:p>
            <a:pPr defTabSz="474739">
              <a:defRPr/>
            </a:pPr>
            <a:r>
              <a:rPr lang="en-US" b="1" baseline="0" dirty="0"/>
              <a:t>Dear Parent [truancy] form</a:t>
            </a:r>
          </a:p>
          <a:p>
            <a:pPr defTabSz="474739">
              <a:defRPr/>
            </a:pPr>
            <a:endParaRPr lang="en-US" baseline="0" dirty="0"/>
          </a:p>
          <a:p>
            <a:pPr defTabSz="474739">
              <a:defRPr/>
            </a:pPr>
            <a:r>
              <a:rPr lang="en-US" baseline="0" dirty="0"/>
              <a:t>Did anyone catch there are 4 forms that are all titled “Dear Parent”?</a:t>
            </a:r>
          </a:p>
          <a:p>
            <a:pPr defTabSz="474739">
              <a:defRPr/>
            </a:pPr>
            <a:endParaRPr lang="en-US" baseline="0" dirty="0"/>
          </a:p>
          <a:p>
            <a:pPr defTabSz="474739">
              <a:defRPr/>
            </a:pPr>
            <a:r>
              <a:rPr lang="en-US" baseline="0" dirty="0"/>
              <a:t>The big lessons learned here:</a:t>
            </a:r>
          </a:p>
          <a:p>
            <a:pPr marL="178027" indent="-178027" defTabSz="474739">
              <a:buFont typeface="Wingdings" panose="05000000000000000000" pitchFamily="2" charset="2"/>
              <a:buChar char="§"/>
              <a:defRPr/>
            </a:pPr>
            <a:r>
              <a:rPr lang="en-US" baseline="0" dirty="0"/>
              <a:t>Don’t just blindly use what you used in the last project, or the last year, without re-evaluating it. We have a checklist of 15 forms when we have 17 forms we need to send back. Someone should have caught that.</a:t>
            </a:r>
          </a:p>
          <a:p>
            <a:pPr marL="652765" lvl="1" indent="-178027" defTabSz="474739">
              <a:buFont typeface="Wingdings" panose="05000000000000000000" pitchFamily="2" charset="2"/>
              <a:buChar char="§"/>
              <a:defRPr/>
            </a:pPr>
            <a:r>
              <a:rPr lang="en-US" baseline="0" dirty="0"/>
              <a:t>Don’t re-create the wheel, re-evaluate the wheel</a:t>
            </a:r>
          </a:p>
          <a:p>
            <a:pPr marL="652765" lvl="1" indent="-178027" defTabSz="474739">
              <a:buFont typeface="Wingdings" panose="05000000000000000000" pitchFamily="2" charset="2"/>
              <a:buChar char="§"/>
              <a:defRPr/>
            </a:pPr>
            <a:r>
              <a:rPr lang="en-US" baseline="0" dirty="0"/>
              <a:t>Ask yourself what information do we need to get from this form?</a:t>
            </a:r>
          </a:p>
          <a:p>
            <a:pPr marL="652765" lvl="1" indent="-178027" defTabSz="474739">
              <a:buFont typeface="Wingdings" panose="05000000000000000000" pitchFamily="2" charset="2"/>
              <a:buChar char="§"/>
              <a:defRPr/>
            </a:pPr>
            <a:r>
              <a:rPr lang="en-US" baseline="0" dirty="0"/>
              <a:t>Ask who does the information need to go to?</a:t>
            </a:r>
          </a:p>
          <a:p>
            <a:pPr marL="652765" lvl="1" indent="-178027" defTabSz="474739">
              <a:buFont typeface="Wingdings" panose="05000000000000000000" pitchFamily="2" charset="2"/>
              <a:buChar char="§"/>
              <a:defRPr/>
            </a:pPr>
            <a:r>
              <a:rPr lang="en-US" baseline="0" dirty="0"/>
              <a:t>How can we simplify the form? How can we simplify the process.</a:t>
            </a:r>
          </a:p>
          <a:p>
            <a:pPr marL="178027" indent="-178027" defTabSz="474739">
              <a:buFont typeface="Wingdings" panose="05000000000000000000" pitchFamily="2" charset="2"/>
              <a:buChar char="§"/>
              <a:defRPr/>
            </a:pPr>
            <a:r>
              <a:rPr lang="en-US" baseline="0" dirty="0"/>
              <a:t>Titles need to be accurate, and if you are going to offer a checklist to help out, it has to match, word for word, what those titles are. </a:t>
            </a:r>
          </a:p>
          <a:p>
            <a:pPr marL="178027" indent="-178027" defTabSz="474739">
              <a:buFont typeface="Wingdings" panose="05000000000000000000" pitchFamily="2" charset="2"/>
              <a:buChar char="§"/>
              <a:defRPr/>
            </a:pPr>
            <a:r>
              <a:rPr lang="en-US" baseline="0" dirty="0"/>
              <a:t>Every document needs a title. “Dear Parent” is not a title. The title needs to be specific and indicative of what is being communicated. </a:t>
            </a:r>
          </a:p>
          <a:p>
            <a:pPr defTabSz="474739">
              <a:defRPr/>
            </a:pPr>
            <a:endParaRPr lang="en-US" baseline="0" dirty="0"/>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10</a:t>
            </a:fld>
            <a:endParaRPr lang="en-US"/>
          </a:p>
        </p:txBody>
      </p:sp>
    </p:spTree>
    <p:extLst>
      <p:ext uri="{BB962C8B-B14F-4D97-AF65-F5344CB8AC3E}">
        <p14:creationId xmlns:p14="http://schemas.microsoft.com/office/powerpoint/2010/main" val="1967352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dirty="0"/>
              <a:t>Lewis: There’s only 3 form</a:t>
            </a:r>
            <a:r>
              <a:rPr lang="en-US" baseline="0" dirty="0"/>
              <a:t> fields on this page. The rest could be just a list of links. Don’t forget the name of the individual pages should match the heading of the page and the title that was in the links list.</a:t>
            </a:r>
          </a:p>
          <a:p>
            <a:pPr defTabSz="465887">
              <a:defRPr/>
            </a:pPr>
            <a:endParaRPr lang="en-US" baseline="0" dirty="0"/>
          </a:p>
          <a:p>
            <a:pPr defTabSz="465887">
              <a:defRPr/>
            </a:pPr>
            <a:r>
              <a:rPr lang="en-US" baseline="0" dirty="0"/>
              <a:t>This should all be behind a login so you are already authenticated when you sign any of the documents.</a:t>
            </a:r>
          </a:p>
          <a:p>
            <a:pPr defTabSz="465887">
              <a:defRPr/>
            </a:pPr>
            <a:endParaRPr lang="en-US" baseline="0" dirty="0"/>
          </a:p>
          <a:p>
            <a:pPr defTabSz="465887">
              <a:defRPr/>
            </a:pPr>
            <a:r>
              <a:rPr lang="en-US" baseline="0" dirty="0"/>
              <a:t>Also to Crystal’s point about having to duplicate data we could also have a form filling out contact information or similar and then we can store all of that information like name and address in one place that can be pulled into the form in whatever format that’s needed for that specific form.</a:t>
            </a:r>
            <a:endParaRPr lang="en-US" dirty="0"/>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11</a:t>
            </a:fld>
            <a:endParaRPr lang="en-US"/>
          </a:p>
        </p:txBody>
      </p:sp>
    </p:spTree>
    <p:extLst>
      <p:ext uri="{BB962C8B-B14F-4D97-AF65-F5344CB8AC3E}">
        <p14:creationId xmlns:p14="http://schemas.microsoft.com/office/powerpoint/2010/main" val="3046325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[CRYSTAL]</a:t>
            </a:r>
          </a:p>
        </p:txBody>
      </p:sp>
      <p:sp>
        <p:nvSpPr>
          <p:cNvPr id="4" name="Slide Number Placeholder 3"/>
          <p:cNvSpPr>
            <a:spLocks noGrp="1"/>
          </p:cNvSpPr>
          <p:nvPr>
            <p:ph type="sldNum" sz="quarter" idx="10"/>
          </p:nvPr>
        </p:nvSpPr>
        <p:spPr/>
        <p:txBody>
          <a:bodyPr/>
          <a:lstStyle/>
          <a:p>
            <a:fld id="{BCFD9196-B747-C840-B910-EBFFFCF7545D}" type="slidenum">
              <a:rPr lang="en-US" smtClean="0"/>
              <a:t>12</a:t>
            </a:fld>
            <a:endParaRPr lang="en-US"/>
          </a:p>
        </p:txBody>
      </p:sp>
    </p:spTree>
    <p:extLst>
      <p:ext uri="{BB962C8B-B14F-4D97-AF65-F5344CB8AC3E}">
        <p14:creationId xmlns:p14="http://schemas.microsoft.com/office/powerpoint/2010/main" val="3221197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4739">
              <a:defRPr/>
            </a:pPr>
            <a:r>
              <a:rPr lang="en-US" baseline="0" dirty="0"/>
              <a:t>[CRYSTAL]</a:t>
            </a:r>
          </a:p>
          <a:p>
            <a:pPr defTabSz="474739">
              <a:defRPr/>
            </a:pPr>
            <a:endParaRPr lang="en-US" baseline="0" dirty="0"/>
          </a:p>
          <a:p>
            <a:pPr defTabSz="474739">
              <a:defRPr/>
            </a:pPr>
            <a:r>
              <a:rPr lang="en-US" baseline="0" dirty="0"/>
              <a:t>Every document needs a title. The Title needs to be specific and indicative of what is being communicated. </a:t>
            </a:r>
          </a:p>
        </p:txBody>
      </p:sp>
      <p:sp>
        <p:nvSpPr>
          <p:cNvPr id="4" name="Slide Number Placeholder 3"/>
          <p:cNvSpPr>
            <a:spLocks noGrp="1"/>
          </p:cNvSpPr>
          <p:nvPr>
            <p:ph type="sldNum" sz="quarter" idx="10"/>
          </p:nvPr>
        </p:nvSpPr>
        <p:spPr/>
        <p:txBody>
          <a:bodyPr/>
          <a:lstStyle/>
          <a:p>
            <a:fld id="{BCFD9196-B747-C840-B910-EBFFFCF7545D}" type="slidenum">
              <a:rPr lang="en-US" smtClean="0"/>
              <a:t>13</a:t>
            </a:fld>
            <a:endParaRPr lang="en-US"/>
          </a:p>
        </p:txBody>
      </p:sp>
    </p:spTree>
    <p:extLst>
      <p:ext uri="{BB962C8B-B14F-4D97-AF65-F5344CB8AC3E}">
        <p14:creationId xmlns:p14="http://schemas.microsoft.com/office/powerpoint/2010/main" val="3387000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[CRYSTAL]</a:t>
            </a:r>
          </a:p>
          <a:p>
            <a:endParaRPr lang="en-US" dirty="0"/>
          </a:p>
          <a:p>
            <a:r>
              <a:rPr lang="en-US" dirty="0"/>
              <a:t>This is probably my favorite</a:t>
            </a:r>
            <a:r>
              <a:rPr lang="en-US" baseline="0" dirty="0"/>
              <a:t> one. False Information is the title. I immediately start grinning…am I to give false information on this form? Am I acknowledging I have received false information?</a:t>
            </a:r>
          </a:p>
          <a:p>
            <a:r>
              <a:rPr lang="en-US" baseline="0" dirty="0"/>
              <a:t>No of course not, what the form is really wanting is for me to attest that the information I provided on the previous 16 forms was accurate information. </a:t>
            </a:r>
          </a:p>
          <a:p>
            <a:endParaRPr lang="en-US" baseline="0" dirty="0"/>
          </a:p>
          <a:p>
            <a:pPr defTabSz="474739">
              <a:defRPr/>
            </a:pPr>
            <a:r>
              <a:rPr lang="en-US" baseline="0" dirty="0"/>
              <a:t>Issue #1 Proper Title. A title is the most important element of a quality web page. You want a good title, not too short, not too long, but just right.</a:t>
            </a:r>
          </a:p>
          <a:p>
            <a:endParaRPr lang="en-US" baseline="0" dirty="0"/>
          </a:p>
          <a:p>
            <a:r>
              <a:rPr lang="en-US" b="1" baseline="0" dirty="0"/>
              <a:t>QUESTION:</a:t>
            </a:r>
          </a:p>
          <a:p>
            <a:r>
              <a:rPr lang="en-US" b="1" baseline="0" dirty="0"/>
              <a:t>What would a more accurate title be for this one?</a:t>
            </a:r>
          </a:p>
          <a:p>
            <a:r>
              <a:rPr lang="en-US" i="1" baseline="0" dirty="0"/>
              <a:t>Attestation</a:t>
            </a:r>
          </a:p>
          <a:p>
            <a:r>
              <a:rPr lang="en-US" i="1" baseline="0" dirty="0"/>
              <a:t>False Documentation Notice</a:t>
            </a:r>
          </a:p>
          <a:p>
            <a:r>
              <a:rPr lang="en-US" i="1" baseline="0" dirty="0"/>
              <a:t>False Information Notice</a:t>
            </a:r>
          </a:p>
          <a:p>
            <a:r>
              <a:rPr lang="en-US" b="1" i="1" baseline="0" dirty="0"/>
              <a:t>False Information Acknowledgement – THIS IS ON LEWIS’s SLIDE</a:t>
            </a:r>
          </a:p>
          <a:p>
            <a:endParaRPr lang="en-US" baseline="0" dirty="0"/>
          </a:p>
          <a:p>
            <a:r>
              <a:rPr lang="en-US" baseline="0" dirty="0"/>
              <a:t>Issue #2 Why? If this applies to all of the other forms I completed, why could it not have been incorporated into any of the other forms? By signing my name to all of the other forms, aren’t I already attesting that the information is true and accurate?</a:t>
            </a:r>
          </a:p>
          <a:p>
            <a:endParaRPr lang="en-US" baseline="0" dirty="0"/>
          </a:p>
          <a:p>
            <a:r>
              <a:rPr lang="en-US" baseline="0" dirty="0"/>
              <a:t>And this would be the benefit of storing your personal information in a database. You could have this question on the first form and copy it into all of the other forms.</a:t>
            </a:r>
            <a:endParaRPr lang="en-US" dirty="0"/>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14</a:t>
            </a:fld>
            <a:endParaRPr lang="en-US"/>
          </a:p>
        </p:txBody>
      </p:sp>
    </p:spTree>
    <p:extLst>
      <p:ext uri="{BB962C8B-B14F-4D97-AF65-F5344CB8AC3E}">
        <p14:creationId xmlns:p14="http://schemas.microsoft.com/office/powerpoint/2010/main" val="2761244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[LEWIS]</a:t>
            </a:r>
          </a:p>
        </p:txBody>
      </p:sp>
      <p:sp>
        <p:nvSpPr>
          <p:cNvPr id="4" name="Slide Number Placeholder 3"/>
          <p:cNvSpPr>
            <a:spLocks noGrp="1"/>
          </p:cNvSpPr>
          <p:nvPr>
            <p:ph type="sldNum" sz="quarter" idx="10"/>
          </p:nvPr>
        </p:nvSpPr>
        <p:spPr/>
        <p:txBody>
          <a:bodyPr/>
          <a:lstStyle/>
          <a:p>
            <a:fld id="{BCFD9196-B747-C840-B910-EBFFFCF7545D}" type="slidenum">
              <a:rPr lang="en-US" smtClean="0"/>
              <a:t>15</a:t>
            </a:fld>
            <a:endParaRPr lang="en-US"/>
          </a:p>
        </p:txBody>
      </p:sp>
    </p:spTree>
    <p:extLst>
      <p:ext uri="{BB962C8B-B14F-4D97-AF65-F5344CB8AC3E}">
        <p14:creationId xmlns:p14="http://schemas.microsoft.com/office/powerpoint/2010/main" val="4282986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[LEWIS]</a:t>
            </a:r>
          </a:p>
        </p:txBody>
      </p:sp>
      <p:sp>
        <p:nvSpPr>
          <p:cNvPr id="4" name="Slide Number Placeholder 3"/>
          <p:cNvSpPr>
            <a:spLocks noGrp="1"/>
          </p:cNvSpPr>
          <p:nvPr>
            <p:ph type="sldNum" sz="quarter" idx="10"/>
          </p:nvPr>
        </p:nvSpPr>
        <p:spPr/>
        <p:txBody>
          <a:bodyPr/>
          <a:lstStyle/>
          <a:p>
            <a:fld id="{BCFD9196-B747-C840-B910-EBFFFCF7545D}"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256561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[LEWIS]</a:t>
            </a:r>
          </a:p>
        </p:txBody>
      </p:sp>
      <p:sp>
        <p:nvSpPr>
          <p:cNvPr id="4" name="Slide Number Placeholder 3"/>
          <p:cNvSpPr>
            <a:spLocks noGrp="1"/>
          </p:cNvSpPr>
          <p:nvPr>
            <p:ph type="sldNum" sz="quarter" idx="10"/>
          </p:nvPr>
        </p:nvSpPr>
        <p:spPr/>
        <p:txBody>
          <a:bodyPr/>
          <a:lstStyle/>
          <a:p>
            <a:fld id="{BCFD9196-B747-C840-B910-EBFFFCF7545D}"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7442184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[LEWIS]</a:t>
            </a:r>
          </a:p>
        </p:txBody>
      </p:sp>
      <p:sp>
        <p:nvSpPr>
          <p:cNvPr id="4" name="Slide Number Placeholder 3"/>
          <p:cNvSpPr>
            <a:spLocks noGrp="1"/>
          </p:cNvSpPr>
          <p:nvPr>
            <p:ph type="sldNum" sz="quarter" idx="10"/>
          </p:nvPr>
        </p:nvSpPr>
        <p:spPr/>
        <p:txBody>
          <a:bodyPr/>
          <a:lstStyle/>
          <a:p>
            <a:fld id="{BCFD9196-B747-C840-B910-EBFFFCF7545D}"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615174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[LEWIS]</a:t>
            </a:r>
          </a:p>
        </p:txBody>
      </p:sp>
      <p:sp>
        <p:nvSpPr>
          <p:cNvPr id="4" name="Slide Number Placeholder 3"/>
          <p:cNvSpPr>
            <a:spLocks noGrp="1"/>
          </p:cNvSpPr>
          <p:nvPr>
            <p:ph type="sldNum" sz="quarter" idx="10"/>
          </p:nvPr>
        </p:nvSpPr>
        <p:spPr/>
        <p:txBody>
          <a:bodyPr/>
          <a:lstStyle/>
          <a:p>
            <a:fld id="{BCFD9196-B747-C840-B910-EBFFFCF7545D}"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883073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[LEWIS]</a:t>
            </a:r>
          </a:p>
          <a:p>
            <a:endParaRPr lang="en-US" dirty="0"/>
          </a:p>
          <a:p>
            <a:r>
              <a:rPr lang="en-US" dirty="0"/>
              <a:t>We’re covering HTML</a:t>
            </a:r>
            <a:r>
              <a:rPr lang="en-US" baseline="0" dirty="0"/>
              <a:t> form concept </a:t>
            </a:r>
            <a:r>
              <a:rPr lang="en-US" dirty="0"/>
              <a:t>once at the beginning</a:t>
            </a:r>
            <a:r>
              <a:rPr lang="en-US" baseline="0" dirty="0"/>
              <a:t> just so you have the context when we get to it. These same concepts will be illustrated when they're actually used in the examples.</a:t>
            </a:r>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2</a:t>
            </a:fld>
            <a:endParaRPr lang="en-US"/>
          </a:p>
        </p:txBody>
      </p:sp>
    </p:spTree>
    <p:extLst>
      <p:ext uri="{BB962C8B-B14F-4D97-AF65-F5344CB8AC3E}">
        <p14:creationId xmlns:p14="http://schemas.microsoft.com/office/powerpoint/2010/main" val="3076580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[LEWIS]</a:t>
            </a:r>
          </a:p>
        </p:txBody>
      </p:sp>
      <p:sp>
        <p:nvSpPr>
          <p:cNvPr id="4" name="Slide Number Placeholder 3"/>
          <p:cNvSpPr>
            <a:spLocks noGrp="1"/>
          </p:cNvSpPr>
          <p:nvPr>
            <p:ph type="sldNum" sz="quarter" idx="10"/>
          </p:nvPr>
        </p:nvSpPr>
        <p:spPr/>
        <p:txBody>
          <a:bodyPr/>
          <a:lstStyle/>
          <a:p>
            <a:fld id="{BCFD9196-B747-C840-B910-EBFFFCF7545D}"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838026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[CRYSTAL]</a:t>
            </a:r>
          </a:p>
          <a:p>
            <a:endParaRPr lang="en-US" dirty="0"/>
          </a:p>
          <a:p>
            <a:r>
              <a:rPr lang="en-US" dirty="0"/>
              <a:t>This</a:t>
            </a:r>
            <a:r>
              <a:rPr lang="en-US" baseline="0" dirty="0"/>
              <a:t> form is titled Acknowledgment of Electronic Distribution of Student Handbook.</a:t>
            </a:r>
          </a:p>
          <a:p>
            <a:endParaRPr lang="en-US" baseline="0" dirty="0"/>
          </a:p>
          <a:p>
            <a:r>
              <a:rPr lang="en-US" baseline="0" dirty="0"/>
              <a:t>While this form has a title that is unique and relevant to the information it is asking for, it’s not too short, not too long, it is still a bad title and here’s why.</a:t>
            </a:r>
          </a:p>
          <a:p>
            <a:endParaRPr lang="en-US" baseline="0" dirty="0"/>
          </a:p>
          <a:p>
            <a:r>
              <a:rPr lang="en-US" baseline="0" dirty="0"/>
              <a:t>All of the forms were printed, nothing was sent to us electronically. Based on the title of this form, I am being asked to confirm that I have received the student handbook electronically when I have not. </a:t>
            </a:r>
          </a:p>
          <a:p>
            <a:pPr defTabSz="465887">
              <a:defRPr/>
            </a:pPr>
            <a:endParaRPr lang="en-US" baseline="0" dirty="0"/>
          </a:p>
          <a:p>
            <a:pPr defTabSz="465887">
              <a:defRPr/>
            </a:pPr>
            <a:r>
              <a:rPr lang="en-US" baseline="0" dirty="0"/>
              <a:t>When you read through the form you can see that what is really being asked is if you want the student handbook sent to you electronically or sent home printed.</a:t>
            </a:r>
          </a:p>
          <a:p>
            <a:endParaRPr lang="en-US" baseline="0" dirty="0"/>
          </a:p>
          <a:p>
            <a:r>
              <a:rPr lang="en-US" baseline="0" dirty="0"/>
              <a:t>In fact I haven’t received the student handbook at all in the last 4 years my child has attended this school and I have completed this form every year. I change my selection every year, asking for a printed copy some years, and electronic copies alternating years, and still have not received either one.</a:t>
            </a:r>
          </a:p>
          <a:p>
            <a:endParaRPr lang="en-US" baseline="0" dirty="0"/>
          </a:p>
          <a:p>
            <a:pPr defTabSz="474739"/>
            <a:r>
              <a:rPr lang="en-US" b="1" baseline="0" dirty="0"/>
              <a:t>QUESTION:</a:t>
            </a:r>
          </a:p>
          <a:p>
            <a:r>
              <a:rPr lang="en-US" b="1" baseline="0" dirty="0"/>
              <a:t>What would be a more appropriate title for this form?</a:t>
            </a:r>
          </a:p>
          <a:p>
            <a:r>
              <a:rPr lang="en-US" b="1" i="1" baseline="0" dirty="0"/>
              <a:t>Student Handbook Format Option Request – THIS IS WHAT LEWIS’S SLIDE READS NEXT</a:t>
            </a:r>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21</a:t>
            </a:fld>
            <a:endParaRPr lang="en-US"/>
          </a:p>
        </p:txBody>
      </p:sp>
    </p:spTree>
    <p:extLst>
      <p:ext uri="{BB962C8B-B14F-4D97-AF65-F5344CB8AC3E}">
        <p14:creationId xmlns:p14="http://schemas.microsoft.com/office/powerpoint/2010/main" val="3524923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[LEWIS]</a:t>
            </a:r>
          </a:p>
          <a:p>
            <a:endParaRPr lang="en-US" baseline="0" dirty="0"/>
          </a:p>
          <a:p>
            <a:r>
              <a:rPr lang="en-US" baseline="0" dirty="0"/>
              <a:t>Now we have a form that includes field set and legend for the first time. Radial buttons, check boxes are organized. Examples.</a:t>
            </a:r>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22</a:t>
            </a:fld>
            <a:endParaRPr lang="en-US"/>
          </a:p>
        </p:txBody>
      </p:sp>
    </p:spTree>
    <p:extLst>
      <p:ext uri="{BB962C8B-B14F-4D97-AF65-F5344CB8AC3E}">
        <p14:creationId xmlns:p14="http://schemas.microsoft.com/office/powerpoint/2010/main" val="4112166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[LEWIS]</a:t>
            </a:r>
          </a:p>
        </p:txBody>
      </p:sp>
      <p:sp>
        <p:nvSpPr>
          <p:cNvPr id="4" name="Slide Number Placeholder 3"/>
          <p:cNvSpPr>
            <a:spLocks noGrp="1"/>
          </p:cNvSpPr>
          <p:nvPr>
            <p:ph type="sldNum" sz="quarter" idx="10"/>
          </p:nvPr>
        </p:nvSpPr>
        <p:spPr/>
        <p:txBody>
          <a:bodyPr/>
          <a:lstStyle/>
          <a:p>
            <a:fld id="{BCFD9196-B747-C840-B910-EBFFFCF7545D}"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078926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[CRYSTAL]</a:t>
            </a:r>
          </a:p>
        </p:txBody>
      </p:sp>
      <p:sp>
        <p:nvSpPr>
          <p:cNvPr id="4" name="Slide Number Placeholder 3"/>
          <p:cNvSpPr>
            <a:spLocks noGrp="1"/>
          </p:cNvSpPr>
          <p:nvPr>
            <p:ph type="sldNum" sz="quarter" idx="10"/>
          </p:nvPr>
        </p:nvSpPr>
        <p:spPr/>
        <p:txBody>
          <a:bodyPr/>
          <a:lstStyle/>
          <a:p>
            <a:fld id="{BCFD9196-B747-C840-B910-EBFFFCF7545D}" type="slidenum">
              <a:rPr lang="en-US" smtClean="0"/>
              <a:t>24</a:t>
            </a:fld>
            <a:endParaRPr lang="en-US"/>
          </a:p>
        </p:txBody>
      </p:sp>
    </p:spTree>
    <p:extLst>
      <p:ext uri="{BB962C8B-B14F-4D97-AF65-F5344CB8AC3E}">
        <p14:creationId xmlns:p14="http://schemas.microsoft.com/office/powerpoint/2010/main" val="1166816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4739">
              <a:defRPr/>
            </a:pPr>
            <a:r>
              <a:rPr lang="en-US" dirty="0"/>
              <a:t>[CRYSTAL]</a:t>
            </a:r>
          </a:p>
          <a:p>
            <a:pPr defTabSz="474739">
              <a:defRPr/>
            </a:pPr>
            <a:endParaRPr lang="en-US" dirty="0"/>
          </a:p>
          <a:p>
            <a:pPr defTabSz="474739">
              <a:defRPr/>
            </a:pPr>
            <a:r>
              <a:rPr lang="en-US" dirty="0"/>
              <a:t>70% of my</a:t>
            </a:r>
            <a:r>
              <a:rPr lang="en-US" baseline="0" dirty="0"/>
              <a:t> child’s</a:t>
            </a:r>
            <a:r>
              <a:rPr lang="en-US" dirty="0"/>
              <a:t> school district’s population</a:t>
            </a:r>
            <a:r>
              <a:rPr lang="en-US" baseline="0" dirty="0"/>
              <a:t> does not speak solely English in the home. Having forms available in Spanish is crucial to our schools population. Yet, out of the 17 forms this year, only one was written in both English and Spanish and it’s asking which languages are spoken in the home, what other schools the child has attended and whether the other schools were in the state of Texas or not. </a:t>
            </a:r>
          </a:p>
        </p:txBody>
      </p:sp>
      <p:sp>
        <p:nvSpPr>
          <p:cNvPr id="4" name="Slide Number Placeholder 3"/>
          <p:cNvSpPr>
            <a:spLocks noGrp="1"/>
          </p:cNvSpPr>
          <p:nvPr>
            <p:ph type="sldNum" sz="quarter" idx="10"/>
          </p:nvPr>
        </p:nvSpPr>
        <p:spPr/>
        <p:txBody>
          <a:bodyPr/>
          <a:lstStyle/>
          <a:p>
            <a:fld id="{BCFD9196-B747-C840-B910-EBFFFCF7545D}" type="slidenum">
              <a:rPr lang="en-US" smtClean="0"/>
              <a:t>25</a:t>
            </a:fld>
            <a:endParaRPr lang="en-US"/>
          </a:p>
        </p:txBody>
      </p:sp>
    </p:spTree>
    <p:extLst>
      <p:ext uri="{BB962C8B-B14F-4D97-AF65-F5344CB8AC3E}">
        <p14:creationId xmlns:p14="http://schemas.microsoft.com/office/powerpoint/2010/main" val="225180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[CRYSTAL]</a:t>
            </a:r>
          </a:p>
          <a:p>
            <a:endParaRPr lang="en-US" dirty="0"/>
          </a:p>
          <a:p>
            <a:r>
              <a:rPr lang="en-US" dirty="0"/>
              <a:t>Here it is and it’s another great example of the best intentions but epic failure at the same time.</a:t>
            </a:r>
          </a:p>
          <a:p>
            <a:endParaRPr lang="en-US" baseline="0" dirty="0"/>
          </a:p>
          <a:p>
            <a:r>
              <a:rPr lang="en-US" baseline="0" dirty="0"/>
              <a:t>Issue #1 My first thought was, why aren’t the 16 other forms in Spanish too, why is just this form in Spanish?</a:t>
            </a:r>
          </a:p>
          <a:p>
            <a:r>
              <a:rPr lang="en-US" baseline="0" dirty="0"/>
              <a:t>I can only assume that if parents asked, they would be offered the same forms in Spanish.</a:t>
            </a:r>
          </a:p>
          <a:p>
            <a:endParaRPr lang="en-US" baseline="0" dirty="0"/>
          </a:p>
          <a:p>
            <a:r>
              <a:rPr lang="en-US" baseline="0" dirty="0"/>
              <a:t>Issue #2 Having both English and Spanish written on the same page is a bad idea. It’s confusing to everyone trying to complete the form. Also, I want to note that when you have multi-lingual online forms, it will take some coding to get the screen reader to read each piece in the appropriate language, it can be done but it will take extra time. For printed forms, having the entire form in English on one side of the page, and the entire form in Spanish on other side of the page would be ideal. </a:t>
            </a:r>
          </a:p>
          <a:p>
            <a:endParaRPr lang="en-US" baseline="0" dirty="0"/>
          </a:p>
          <a:p>
            <a:r>
              <a:rPr lang="en-US" baseline="0" dirty="0"/>
              <a:t>Issue #3 Why is the signature line in the middle of the page? Did any of you catch that?  If you go back to high school grammar, when working with a table of contents, and lists, we were taught if you have a 1, you must also have a 2, if you have an A, you must also have a B. If you only have one item to list, it’s not a list. The signature line separates the numbered list on the page so we see only 1 on the top, but 3 on the bottom. If this form really does need to be divided in half like it is, then the top half should not be numbered. </a:t>
            </a:r>
          </a:p>
          <a:p>
            <a:endParaRPr lang="en-US" baseline="0" dirty="0"/>
          </a:p>
          <a:p>
            <a:r>
              <a:rPr lang="en-US" baseline="0" dirty="0"/>
              <a:t>Issue #4 Be consistent!! We start off with the English phrase followed by a slash then the Spanish phrase. Name of Child slash </a:t>
            </a:r>
            <a:r>
              <a:rPr lang="en-US" baseline="0" dirty="0" err="1"/>
              <a:t>Nombre</a:t>
            </a:r>
            <a:r>
              <a:rPr lang="en-US" baseline="0" dirty="0"/>
              <a:t> del </a:t>
            </a:r>
            <a:r>
              <a:rPr lang="en-US" baseline="0" dirty="0" err="1"/>
              <a:t>nino</a:t>
            </a:r>
            <a:r>
              <a:rPr lang="en-US" baseline="0" dirty="0"/>
              <a:t>, School slash </a:t>
            </a:r>
            <a:r>
              <a:rPr lang="en-US" baseline="0" dirty="0" err="1"/>
              <a:t>escuela</a:t>
            </a:r>
            <a:r>
              <a:rPr lang="en-US" baseline="0" dirty="0"/>
              <a:t>.</a:t>
            </a:r>
          </a:p>
          <a:p>
            <a:r>
              <a:rPr lang="en-US" baseline="0" dirty="0"/>
              <a:t>Then we switch to asking the question in English, then a return, followed by asking the question in Spanish. It looks like this was done because the Spanish sentence would then break across two lines. </a:t>
            </a:r>
          </a:p>
          <a:p>
            <a:r>
              <a:rPr lang="en-US" baseline="0" dirty="0"/>
              <a:t>Pick one and be consistent.</a:t>
            </a:r>
          </a:p>
          <a:p>
            <a:endParaRPr lang="en-US" baseline="0" dirty="0"/>
          </a:p>
          <a:p>
            <a:r>
              <a:rPr lang="en-US" baseline="0" dirty="0"/>
              <a:t>Issue #5 Why is the name of the form the third heading?</a:t>
            </a:r>
          </a:p>
          <a:p>
            <a:r>
              <a:rPr lang="en-US" baseline="0" dirty="0"/>
              <a:t>School district may be important but should be in a footer, the second line should be a footer. </a:t>
            </a:r>
          </a:p>
          <a:p>
            <a:r>
              <a:rPr lang="en-US" baseline="0" dirty="0"/>
              <a:t>This only makes sense if it’s required by some regulation otherwise they are telling you something you already know when you get the packet.</a:t>
            </a:r>
            <a:endParaRPr lang="en-US" dirty="0"/>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26</a:t>
            </a:fld>
            <a:endParaRPr lang="en-US"/>
          </a:p>
        </p:txBody>
      </p:sp>
    </p:spTree>
    <p:extLst>
      <p:ext uri="{BB962C8B-B14F-4D97-AF65-F5344CB8AC3E}">
        <p14:creationId xmlns:p14="http://schemas.microsoft.com/office/powerpoint/2010/main" val="1815501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[LEWIS]</a:t>
            </a:r>
          </a:p>
          <a:p>
            <a:endParaRPr lang="en-US" baseline="0" dirty="0"/>
          </a:p>
          <a:p>
            <a:r>
              <a:rPr lang="en-US" baseline="0" dirty="0"/>
              <a:t>First thing, we are making two forms, one for each language; use language declaration. </a:t>
            </a:r>
          </a:p>
          <a:p>
            <a:endParaRPr lang="en-US" baseline="0" dirty="0"/>
          </a:p>
        </p:txBody>
      </p:sp>
      <p:sp>
        <p:nvSpPr>
          <p:cNvPr id="4" name="Slide Number Placeholder 3"/>
          <p:cNvSpPr>
            <a:spLocks noGrp="1"/>
          </p:cNvSpPr>
          <p:nvPr>
            <p:ph type="sldNum" sz="quarter" idx="10"/>
          </p:nvPr>
        </p:nvSpPr>
        <p:spPr/>
        <p:txBody>
          <a:bodyPr/>
          <a:lstStyle/>
          <a:p>
            <a:fld id="{BCFD9196-B747-C840-B910-EBFFFCF7545D}" type="slidenum">
              <a:rPr lang="en-US" smtClean="0"/>
              <a:t>27</a:t>
            </a:fld>
            <a:endParaRPr lang="en-US"/>
          </a:p>
        </p:txBody>
      </p:sp>
    </p:spTree>
    <p:extLst>
      <p:ext uri="{BB962C8B-B14F-4D97-AF65-F5344CB8AC3E}">
        <p14:creationId xmlns:p14="http://schemas.microsoft.com/office/powerpoint/2010/main" val="29603969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[LEWIS]</a:t>
            </a:r>
          </a:p>
        </p:txBody>
      </p:sp>
      <p:sp>
        <p:nvSpPr>
          <p:cNvPr id="4" name="Slide Number Placeholder 3"/>
          <p:cNvSpPr>
            <a:spLocks noGrp="1"/>
          </p:cNvSpPr>
          <p:nvPr>
            <p:ph type="sldNum" sz="quarter" idx="10"/>
          </p:nvPr>
        </p:nvSpPr>
        <p:spPr/>
        <p:txBody>
          <a:bodyPr/>
          <a:lstStyle/>
          <a:p>
            <a:fld id="{BCFD9196-B747-C840-B910-EBFFFCF7545D}" type="slidenum">
              <a:rPr lang="en-US" smtClean="0"/>
              <a:t>28</a:t>
            </a:fld>
            <a:endParaRPr lang="en-US"/>
          </a:p>
        </p:txBody>
      </p:sp>
    </p:spTree>
    <p:extLst>
      <p:ext uri="{BB962C8B-B14F-4D97-AF65-F5344CB8AC3E}">
        <p14:creationId xmlns:p14="http://schemas.microsoft.com/office/powerpoint/2010/main" val="1342301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[LEWIS]</a:t>
            </a:r>
          </a:p>
        </p:txBody>
      </p:sp>
      <p:sp>
        <p:nvSpPr>
          <p:cNvPr id="4" name="Slide Number Placeholder 3"/>
          <p:cNvSpPr>
            <a:spLocks noGrp="1"/>
          </p:cNvSpPr>
          <p:nvPr>
            <p:ph type="sldNum" sz="quarter" idx="10"/>
          </p:nvPr>
        </p:nvSpPr>
        <p:spPr/>
        <p:txBody>
          <a:bodyPr/>
          <a:lstStyle/>
          <a:p>
            <a:fld id="{BCFD9196-B747-C840-B910-EBFFFCF7545D}" type="slidenum">
              <a:rPr lang="en-US" smtClean="0"/>
              <a:t>29</a:t>
            </a:fld>
            <a:endParaRPr lang="en-US"/>
          </a:p>
        </p:txBody>
      </p:sp>
    </p:spTree>
    <p:extLst>
      <p:ext uri="{BB962C8B-B14F-4D97-AF65-F5344CB8AC3E}">
        <p14:creationId xmlns:p14="http://schemas.microsoft.com/office/powerpoint/2010/main" val="1801105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[LEWIS]</a:t>
            </a:r>
          </a:p>
        </p:txBody>
      </p:sp>
      <p:sp>
        <p:nvSpPr>
          <p:cNvPr id="4" name="Slide Number Placeholder 3"/>
          <p:cNvSpPr>
            <a:spLocks noGrp="1"/>
          </p:cNvSpPr>
          <p:nvPr>
            <p:ph type="sldNum" sz="quarter" idx="10"/>
          </p:nvPr>
        </p:nvSpPr>
        <p:spPr/>
        <p:txBody>
          <a:bodyPr/>
          <a:lstStyle/>
          <a:p>
            <a:fld id="{BCFD9196-B747-C840-B910-EBFFFCF7545D}"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4840120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[LEWIS]</a:t>
            </a:r>
          </a:p>
          <a:p>
            <a:endParaRPr lang="en-US" dirty="0"/>
          </a:p>
          <a:p>
            <a:r>
              <a:rPr lang="en-US" dirty="0"/>
              <a:t>[demo of </a:t>
            </a:r>
            <a:r>
              <a:rPr lang="en-US" dirty="0" err="1"/>
              <a:t>javascript</a:t>
            </a:r>
            <a:r>
              <a:rPr lang="en-US"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Using JavaScript to enhance the experience. Error handling. Use Lewis’s live example of JavaScript, which only displays the additional questions if you mark yes. JavaScript enhancement is in code not in PPT. Then go back to his error handling slide. You need to do this on the server side, that’s the final caveat.</a:t>
            </a:r>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30</a:t>
            </a:fld>
            <a:endParaRPr lang="en-US"/>
          </a:p>
        </p:txBody>
      </p:sp>
    </p:spTree>
    <p:extLst>
      <p:ext uri="{BB962C8B-B14F-4D97-AF65-F5344CB8AC3E}">
        <p14:creationId xmlns:p14="http://schemas.microsoft.com/office/powerpoint/2010/main" val="2891304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[LEWIS]</a:t>
            </a:r>
          </a:p>
        </p:txBody>
      </p:sp>
      <p:sp>
        <p:nvSpPr>
          <p:cNvPr id="4" name="Slide Number Placeholder 3"/>
          <p:cNvSpPr>
            <a:spLocks noGrp="1"/>
          </p:cNvSpPr>
          <p:nvPr>
            <p:ph type="sldNum" sz="quarter" idx="10"/>
          </p:nvPr>
        </p:nvSpPr>
        <p:spPr/>
        <p:txBody>
          <a:bodyPr/>
          <a:lstStyle/>
          <a:p>
            <a:fld id="{BCFD9196-B747-C840-B910-EBFFFCF7545D}" type="slidenum">
              <a:rPr lang="en-US" smtClean="0"/>
              <a:t>31</a:t>
            </a:fld>
            <a:endParaRPr lang="en-US"/>
          </a:p>
        </p:txBody>
      </p:sp>
    </p:spTree>
    <p:extLst>
      <p:ext uri="{BB962C8B-B14F-4D97-AF65-F5344CB8AC3E}">
        <p14:creationId xmlns:p14="http://schemas.microsoft.com/office/powerpoint/2010/main" val="20353504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[LEWIS]</a:t>
            </a:r>
          </a:p>
        </p:txBody>
      </p:sp>
      <p:sp>
        <p:nvSpPr>
          <p:cNvPr id="4" name="Slide Number Placeholder 3"/>
          <p:cNvSpPr>
            <a:spLocks noGrp="1"/>
          </p:cNvSpPr>
          <p:nvPr>
            <p:ph type="sldNum" sz="quarter" idx="10"/>
          </p:nvPr>
        </p:nvSpPr>
        <p:spPr/>
        <p:txBody>
          <a:bodyPr/>
          <a:lstStyle/>
          <a:p>
            <a:fld id="{BCFD9196-B747-C840-B910-EBFFFCF7545D}" type="slidenum">
              <a:rPr lang="en-US" smtClean="0"/>
              <a:t>32</a:t>
            </a:fld>
            <a:endParaRPr lang="en-US"/>
          </a:p>
        </p:txBody>
      </p:sp>
    </p:spTree>
    <p:extLst>
      <p:ext uri="{BB962C8B-B14F-4D97-AF65-F5344CB8AC3E}">
        <p14:creationId xmlns:p14="http://schemas.microsoft.com/office/powerpoint/2010/main" val="26529493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[CRYSTAL]</a:t>
            </a:r>
          </a:p>
        </p:txBody>
      </p:sp>
      <p:sp>
        <p:nvSpPr>
          <p:cNvPr id="4" name="Slide Number Placeholder 3"/>
          <p:cNvSpPr>
            <a:spLocks noGrp="1"/>
          </p:cNvSpPr>
          <p:nvPr>
            <p:ph type="sldNum" sz="quarter" idx="10"/>
          </p:nvPr>
        </p:nvSpPr>
        <p:spPr/>
        <p:txBody>
          <a:bodyPr/>
          <a:lstStyle/>
          <a:p>
            <a:fld id="{BCFD9196-B747-C840-B910-EBFFFCF7545D}" type="slidenum">
              <a:rPr lang="en-US" smtClean="0"/>
              <a:t>33</a:t>
            </a:fld>
            <a:endParaRPr lang="en-US"/>
          </a:p>
        </p:txBody>
      </p:sp>
    </p:spTree>
    <p:extLst>
      <p:ext uri="{BB962C8B-B14F-4D97-AF65-F5344CB8AC3E}">
        <p14:creationId xmlns:p14="http://schemas.microsoft.com/office/powerpoint/2010/main" val="1091477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4739">
              <a:defRPr/>
            </a:pPr>
            <a:r>
              <a:rPr lang="en-US" baseline="0" dirty="0"/>
              <a:t>[CRYSTAL]</a:t>
            </a:r>
          </a:p>
        </p:txBody>
      </p:sp>
      <p:sp>
        <p:nvSpPr>
          <p:cNvPr id="4" name="Slide Number Placeholder 3"/>
          <p:cNvSpPr>
            <a:spLocks noGrp="1"/>
          </p:cNvSpPr>
          <p:nvPr>
            <p:ph type="sldNum" sz="quarter" idx="10"/>
          </p:nvPr>
        </p:nvSpPr>
        <p:spPr/>
        <p:txBody>
          <a:bodyPr/>
          <a:lstStyle/>
          <a:p>
            <a:fld id="{BCFD9196-B747-C840-B910-EBFFFCF7545D}" type="slidenum">
              <a:rPr lang="en-US" smtClean="0"/>
              <a:t>34</a:t>
            </a:fld>
            <a:endParaRPr lang="en-US"/>
          </a:p>
        </p:txBody>
      </p:sp>
    </p:spTree>
    <p:extLst>
      <p:ext uri="{BB962C8B-B14F-4D97-AF65-F5344CB8AC3E}">
        <p14:creationId xmlns:p14="http://schemas.microsoft.com/office/powerpoint/2010/main" val="1276038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[CRYSTAL]</a:t>
            </a:r>
          </a:p>
          <a:p>
            <a:endParaRPr lang="en-US" dirty="0"/>
          </a:p>
          <a:p>
            <a:r>
              <a:rPr lang="en-US" dirty="0"/>
              <a:t>This </a:t>
            </a:r>
            <a:r>
              <a:rPr lang="en-US" baseline="0" dirty="0"/>
              <a:t>form trips me up every year. </a:t>
            </a:r>
          </a:p>
          <a:p>
            <a:r>
              <a:rPr lang="en-US" baseline="0" dirty="0"/>
              <a:t>Right off the bat we have checkboxes that are not aligned, the print is very small, and plain language is no where to be found.</a:t>
            </a:r>
          </a:p>
          <a:p>
            <a:r>
              <a:rPr lang="en-US" baseline="0" dirty="0"/>
              <a:t>People do not read, they scan. This is so true for the internet, we scan we do not read. </a:t>
            </a:r>
          </a:p>
          <a:p>
            <a:endParaRPr lang="en-US" baseline="0" dirty="0"/>
          </a:p>
          <a:p>
            <a:r>
              <a:rPr lang="en-US" baseline="0" dirty="0"/>
              <a:t>Here’s what happens to me:</a:t>
            </a:r>
          </a:p>
          <a:p>
            <a:r>
              <a:rPr lang="en-US" baseline="0" dirty="0"/>
              <a:t>I see student name, date of birth, got it.</a:t>
            </a:r>
          </a:p>
          <a:p>
            <a:r>
              <a:rPr lang="en-US" baseline="0" dirty="0"/>
              <a:t>Next line school name, grade, got it.</a:t>
            </a:r>
          </a:p>
          <a:p>
            <a:r>
              <a:rPr lang="en-US" baseline="0" dirty="0"/>
              <a:t>First question: is your current address a temporary living arrangement, due to loss of housing or economic hardship? Yes/No. I mark no and skip down to the next set of checkboxes. </a:t>
            </a:r>
          </a:p>
          <a:p>
            <a:r>
              <a:rPr lang="en-US" baseline="0" dirty="0"/>
              <a:t>Ok, so the student lives in “my own home or apartment”, that’s a yes for us so let me check that. Then I see if you checked this box, check one or both of the boxes below which are:</a:t>
            </a:r>
          </a:p>
          <a:p>
            <a:r>
              <a:rPr lang="en-US" baseline="0" dirty="0"/>
              <a:t>My home has no electricity or My home has no running water. </a:t>
            </a:r>
          </a:p>
          <a:p>
            <a:r>
              <a:rPr lang="en-US" baseline="0" dirty="0"/>
              <a:t>Well that doesn’t sound right, so I go back and re-read the question above it. The student lives in my own home. Yes. </a:t>
            </a:r>
          </a:p>
          <a:p>
            <a:r>
              <a:rPr lang="en-US" baseline="0" dirty="0"/>
              <a:t>Then you must check one or both of the boxes below, no electricity or no running water.</a:t>
            </a:r>
          </a:p>
          <a:p>
            <a:r>
              <a:rPr lang="en-US" baseline="0" dirty="0"/>
              <a:t>Wait, what?!? </a:t>
            </a:r>
          </a:p>
          <a:p>
            <a:endParaRPr lang="en-US" baseline="0" dirty="0"/>
          </a:p>
          <a:p>
            <a:r>
              <a:rPr lang="en-US" baseline="0" dirty="0"/>
              <a:t>I always miss the last line in the box above, even though it’s underlined and in italics. If you answered Yes,  then complete the rest. If you answered no, skip everything else and sign the form.</a:t>
            </a:r>
          </a:p>
          <a:p>
            <a:r>
              <a:rPr lang="en-US" baseline="0" dirty="0"/>
              <a:t>But then I start thinking, what if my answer to the first question was a yes, temporary housing? Why would it then have to have no electricity or no running water? That makes no sense. That’s because I always miss the “if applicable” piece, even though it’s in italics. </a:t>
            </a:r>
          </a:p>
          <a:p>
            <a:endParaRPr lang="en-US" baseline="0" dirty="0"/>
          </a:p>
          <a:p>
            <a:r>
              <a:rPr lang="en-US" baseline="0" dirty="0"/>
              <a:t>I would improve this form by separating the sentences in the box. “If you answered Yes” would be on it’s own line and “If you answered No” would be on it’s own line. </a:t>
            </a:r>
          </a:p>
          <a:p>
            <a:r>
              <a:rPr lang="en-US" baseline="0" dirty="0"/>
              <a:t>When we move to the next section with all of the checkboxes, I would be more explicit and say “Check all that apply” and then list the choices. </a:t>
            </a:r>
            <a:endParaRPr lang="en-US" dirty="0"/>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35</a:t>
            </a:fld>
            <a:endParaRPr lang="en-US"/>
          </a:p>
        </p:txBody>
      </p:sp>
    </p:spTree>
    <p:extLst>
      <p:ext uri="{BB962C8B-B14F-4D97-AF65-F5344CB8AC3E}">
        <p14:creationId xmlns:p14="http://schemas.microsoft.com/office/powerpoint/2010/main" val="13078285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[CRYSTAL]</a:t>
            </a:r>
          </a:p>
          <a:p>
            <a:endParaRPr lang="en-US" dirty="0"/>
          </a:p>
          <a:p>
            <a:r>
              <a:rPr lang="en-US" dirty="0"/>
              <a:t>Here’s a bonus for you</a:t>
            </a:r>
            <a:r>
              <a:rPr lang="en-US" baseline="0" dirty="0"/>
              <a:t> today, s</a:t>
            </a:r>
            <a:r>
              <a:rPr lang="en-US" dirty="0"/>
              <a:t>urveys are also</a:t>
            </a:r>
            <a:r>
              <a:rPr lang="en-US" baseline="0" dirty="0"/>
              <a:t> forms. </a:t>
            </a:r>
          </a:p>
          <a:p>
            <a:r>
              <a:rPr lang="en-US" baseline="0" dirty="0"/>
              <a:t>I love surveys, and I am brutally honest when asked for my opinion. </a:t>
            </a:r>
          </a:p>
          <a:p>
            <a:r>
              <a:rPr lang="en-US" dirty="0"/>
              <a:t>The three most common</a:t>
            </a:r>
            <a:r>
              <a:rPr lang="en-US" baseline="0" dirty="0"/>
              <a:t> rating scales are: 1-10, 1-7, and Likert scale of 1-5. The larger the scale, the more variance, so it is the norm to use the Likert scale. </a:t>
            </a:r>
          </a:p>
          <a:p>
            <a:endParaRPr lang="en-US" baseline="0" dirty="0"/>
          </a:p>
          <a:p>
            <a:r>
              <a:rPr lang="en-US" baseline="0" dirty="0"/>
              <a:t>Here, they did not use the Likert scale, they have only 4 options. </a:t>
            </a:r>
          </a:p>
          <a:p>
            <a:r>
              <a:rPr lang="en-US" baseline="0" dirty="0"/>
              <a:t>There were a few questions where I really did feel a “neutral” answer choice was needed. </a:t>
            </a:r>
          </a:p>
          <a:p>
            <a:r>
              <a:rPr lang="en-US" baseline="0" dirty="0"/>
              <a:t>They are consistent to a point. The scale remains 1 through 4, 1 staying at the bottom, but the jargon does change with each question. One means not satisfied in one question, but strongly disagree in another. Then a yes or no question is thrown in as well. The answer choices flip-flop through out this survey. I find it easier to complete forms, when the answer choices are identical, and when they must change, at least the identical ones are grouped together. </a:t>
            </a:r>
          </a:p>
          <a:p>
            <a:endParaRPr lang="en-US" baseline="0" dirty="0"/>
          </a:p>
          <a:p>
            <a:r>
              <a:rPr lang="en-US" baseline="0" dirty="0"/>
              <a:t>Now, you may say that the question being asked in 1 is completely different than question 2, that one set of answer choices would not make sense for the other. Change the question. Reword your question so that it is consistent with the other questions. Be consistent. Make your form predictable.</a:t>
            </a:r>
          </a:p>
          <a:p>
            <a:endParaRPr lang="en-US" baseline="0" dirty="0"/>
          </a:p>
          <a:p>
            <a:r>
              <a:rPr lang="en-US" baseline="0" dirty="0"/>
              <a:t>When using rating scales, always start with 1 being the bottom, 5 being the top. </a:t>
            </a:r>
          </a:p>
          <a:p>
            <a:r>
              <a:rPr lang="en-US" baseline="0" dirty="0"/>
              <a:t>1 not satisfied, 5 very satisfied</a:t>
            </a:r>
          </a:p>
          <a:p>
            <a:r>
              <a:rPr lang="en-US" baseline="0" dirty="0"/>
              <a:t>1 strongly disagree, 5 strongly agree</a:t>
            </a:r>
          </a:p>
          <a:p>
            <a:endParaRPr lang="en-US" baseline="0" dirty="0"/>
          </a:p>
          <a:p>
            <a:r>
              <a:rPr lang="en-US" baseline="0" dirty="0"/>
              <a:t>Lewis’s point: The questions look like it would be good for a field set and legend wrapped around the check boxes however the comment wouldn’t be specific enough for a screen reader. On the web it should probably say comment about…blah </a:t>
            </a:r>
            <a:r>
              <a:rPr lang="en-US" baseline="0" dirty="0" err="1"/>
              <a:t>blah</a:t>
            </a:r>
            <a:r>
              <a:rPr lang="en-US" baseline="0" dirty="0"/>
              <a:t> </a:t>
            </a:r>
            <a:r>
              <a:rPr lang="en-US" baseline="0" dirty="0" err="1"/>
              <a:t>blah</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36</a:t>
            </a:fld>
            <a:endParaRPr lang="en-US"/>
          </a:p>
        </p:txBody>
      </p:sp>
    </p:spTree>
    <p:extLst>
      <p:ext uri="{BB962C8B-B14F-4D97-AF65-F5344CB8AC3E}">
        <p14:creationId xmlns:p14="http://schemas.microsoft.com/office/powerpoint/2010/main" val="32679009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[CRYSTAL]</a:t>
            </a:r>
          </a:p>
        </p:txBody>
      </p:sp>
      <p:sp>
        <p:nvSpPr>
          <p:cNvPr id="4" name="Slide Number Placeholder 3"/>
          <p:cNvSpPr>
            <a:spLocks noGrp="1"/>
          </p:cNvSpPr>
          <p:nvPr>
            <p:ph type="sldNum" sz="quarter" idx="10"/>
          </p:nvPr>
        </p:nvSpPr>
        <p:spPr/>
        <p:txBody>
          <a:bodyPr/>
          <a:lstStyle/>
          <a:p>
            <a:fld id="{BCFD9196-B747-C840-B910-EBFFFCF7545D}" type="slidenum">
              <a:rPr lang="en-US" smtClean="0"/>
              <a:t>37</a:t>
            </a:fld>
            <a:endParaRPr lang="en-US"/>
          </a:p>
        </p:txBody>
      </p:sp>
    </p:spTree>
    <p:extLst>
      <p:ext uri="{BB962C8B-B14F-4D97-AF65-F5344CB8AC3E}">
        <p14:creationId xmlns:p14="http://schemas.microsoft.com/office/powerpoint/2010/main" val="1762170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4739">
              <a:defRPr/>
            </a:pPr>
            <a:r>
              <a:rPr lang="en-US" baseline="0" dirty="0"/>
              <a:t>[CRYSTAL]</a:t>
            </a:r>
          </a:p>
        </p:txBody>
      </p:sp>
      <p:sp>
        <p:nvSpPr>
          <p:cNvPr id="4" name="Slide Number Placeholder 3"/>
          <p:cNvSpPr>
            <a:spLocks noGrp="1"/>
          </p:cNvSpPr>
          <p:nvPr>
            <p:ph type="sldNum" sz="quarter" idx="10"/>
          </p:nvPr>
        </p:nvSpPr>
        <p:spPr/>
        <p:txBody>
          <a:bodyPr/>
          <a:lstStyle/>
          <a:p>
            <a:fld id="{BCFD9196-B747-C840-B910-EBFFFCF7545D}" type="slidenum">
              <a:rPr lang="en-US" smtClean="0"/>
              <a:t>38</a:t>
            </a:fld>
            <a:endParaRPr lang="en-US"/>
          </a:p>
        </p:txBody>
      </p:sp>
    </p:spTree>
    <p:extLst>
      <p:ext uri="{BB962C8B-B14F-4D97-AF65-F5344CB8AC3E}">
        <p14:creationId xmlns:p14="http://schemas.microsoft.com/office/powerpoint/2010/main" val="22378299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[CRYSTAL]</a:t>
            </a:r>
          </a:p>
          <a:p>
            <a:endParaRPr lang="en-US" dirty="0"/>
          </a:p>
          <a:p>
            <a:r>
              <a:rPr lang="en-US" dirty="0"/>
              <a:t>A group called</a:t>
            </a:r>
            <a:r>
              <a:rPr lang="en-US" baseline="0" dirty="0"/>
              <a:t> Formulate developed the 4 C’s of Good Form Design.  </a:t>
            </a:r>
          </a:p>
          <a:p>
            <a:endParaRPr lang="en-US" baseline="0" dirty="0"/>
          </a:p>
          <a:p>
            <a:r>
              <a:rPr lang="en-US" baseline="0" dirty="0"/>
              <a:t>They ask that we reflect on what we don’t like about doing our taxes. Tax forms are typically a great illustration of what aspects of a form’s design make it painful. They:</a:t>
            </a:r>
          </a:p>
          <a:p>
            <a:pPr marL="178027" indent="-178027">
              <a:buFont typeface="Arial" panose="020B0604020202020204" pitchFamily="34" charset="0"/>
              <a:buChar char="•"/>
            </a:pPr>
            <a:r>
              <a:rPr lang="en-US" baseline="0" dirty="0"/>
              <a:t>Are confusing</a:t>
            </a:r>
          </a:p>
          <a:p>
            <a:pPr marL="178027" indent="-178027">
              <a:buFont typeface="Arial" panose="020B0604020202020204" pitchFamily="34" charset="0"/>
              <a:buChar char="•"/>
            </a:pPr>
            <a:r>
              <a:rPr lang="en-US" baseline="0" dirty="0"/>
              <a:t>Are long</a:t>
            </a:r>
          </a:p>
          <a:p>
            <a:pPr marL="178027" indent="-178027">
              <a:buFont typeface="Arial" panose="020B0604020202020204" pitchFamily="34" charset="0"/>
              <a:buChar char="•"/>
            </a:pPr>
            <a:r>
              <a:rPr lang="en-US" baseline="0" dirty="0"/>
              <a:t>Are burdensome and </a:t>
            </a:r>
          </a:p>
          <a:p>
            <a:pPr marL="178027" indent="-178027">
              <a:buFont typeface="Arial" panose="020B0604020202020204" pitchFamily="34" charset="0"/>
              <a:buChar char="•"/>
            </a:pPr>
            <a:r>
              <a:rPr lang="en-US" baseline="0" dirty="0"/>
              <a:t>Rarely just ‘work’ and make sense</a:t>
            </a:r>
          </a:p>
          <a:p>
            <a:r>
              <a:rPr lang="en-US" baseline="0" dirty="0"/>
              <a:t>Turbo Tax steps in to help make sense of it all. If you want to improve your forms, think “turbo-tax” them.</a:t>
            </a:r>
          </a:p>
          <a:p>
            <a:endParaRPr lang="en-US" baseline="0" dirty="0"/>
          </a:p>
          <a:p>
            <a:r>
              <a:rPr lang="en-US" baseline="0" dirty="0"/>
              <a:t>If a form’s characteristics are the opposite of those pain points, of being confusing, long, and burdensome, then the form should be painless. </a:t>
            </a:r>
          </a:p>
          <a:p>
            <a:r>
              <a:rPr lang="en-US" baseline="0" dirty="0"/>
              <a:t>These positive characteristics are the 4 C’s: </a:t>
            </a:r>
          </a:p>
          <a:p>
            <a:pPr marL="237369" indent="-237369">
              <a:buFont typeface="+mj-lt"/>
              <a:buAutoNum type="arabicPeriod"/>
            </a:pPr>
            <a:r>
              <a:rPr lang="en-US" baseline="0" dirty="0"/>
              <a:t>Clear</a:t>
            </a:r>
          </a:p>
          <a:p>
            <a:pPr marL="237369" indent="-237369">
              <a:buFont typeface="+mj-lt"/>
              <a:buAutoNum type="arabicPeriod"/>
            </a:pPr>
            <a:r>
              <a:rPr lang="en-US" baseline="0" dirty="0"/>
              <a:t>Concise</a:t>
            </a:r>
          </a:p>
          <a:p>
            <a:pPr marL="237369" indent="-237369">
              <a:buFont typeface="+mj-lt"/>
              <a:buAutoNum type="arabicPeriod"/>
            </a:pPr>
            <a:r>
              <a:rPr lang="en-US" baseline="0" dirty="0"/>
              <a:t>Clever</a:t>
            </a:r>
          </a:p>
          <a:p>
            <a:pPr marL="237369" indent="-237369">
              <a:buFont typeface="+mj-lt"/>
              <a:buAutoNum type="arabicPeriod"/>
            </a:pPr>
            <a:r>
              <a:rPr lang="en-US" baseline="0" dirty="0"/>
              <a:t>Cooperative.</a:t>
            </a:r>
          </a:p>
          <a:p>
            <a:endParaRPr lang="en-US" baseline="0" dirty="0"/>
          </a:p>
          <a:p>
            <a:r>
              <a:rPr lang="en-US" baseline="0" dirty="0"/>
              <a:t>Clear</a:t>
            </a:r>
          </a:p>
          <a:p>
            <a:r>
              <a:rPr lang="en-US" baseline="0" dirty="0"/>
              <a:t>Clarity is influenced by many things, like the language used, layout of the form and actions that are available to the user. All the things that we have talked about today. It is so important to have an in-depth understanding of your specific users and the context of information you need to get from them. Another very important approach for enhancing clarity is consistency. You all know that is a buzzword of mine, Consistency. Consistency of language, consistency of layout, consistency of actions. Consistency makes the form predictable and learnable. We are all creatures of habit and take actions based on our past experiences. </a:t>
            </a:r>
          </a:p>
          <a:p>
            <a:endParaRPr lang="en-US" baseline="0" dirty="0"/>
          </a:p>
          <a:p>
            <a:r>
              <a:rPr lang="en-US" baseline="0" dirty="0"/>
              <a:t>Concise</a:t>
            </a:r>
          </a:p>
          <a:p>
            <a:r>
              <a:rPr lang="en-US" baseline="0" dirty="0"/>
              <a:t>Conciseness is about gathering the required information in the most efficient way possible. Many people mistakenly believe that a good form is short. They aim for the fewest possible number of pages or screens and the least number of questions. However, quality is not linearly related to length. This is because things that add length, like questions tailored to different circumstances, often improve the experience for the person filling out the form.</a:t>
            </a:r>
          </a:p>
          <a:p>
            <a:endParaRPr lang="en-US" baseline="0" dirty="0"/>
          </a:p>
          <a:p>
            <a:r>
              <a:rPr lang="en-US" baseline="0" dirty="0"/>
              <a:t>Clever</a:t>
            </a:r>
          </a:p>
          <a:p>
            <a:r>
              <a:rPr lang="en-US" baseline="0" dirty="0"/>
              <a:t>Making the form clever reduces the workload for the user. The most basic level of cleverness comes from “sequencing”.  Sequencing is the process of directing the user around the form, skipping questions that don’t apply to them. Forms intelligence really comes into its own in the electronic realm. Here, sequencing can be automated, inputs can be restricted (number of children must be at least 0) and many other smarts, like calculation of totals, can be built in. Forms that aren’t smart are not only burdensome, they are frustrating. </a:t>
            </a:r>
          </a:p>
          <a:p>
            <a:endParaRPr lang="en-US" baseline="0" dirty="0"/>
          </a:p>
          <a:p>
            <a:r>
              <a:rPr lang="en-US" baseline="0" dirty="0"/>
              <a:t>Cooperative</a:t>
            </a:r>
          </a:p>
          <a:p>
            <a:r>
              <a:rPr lang="en-US" baseline="0" dirty="0"/>
              <a:t>A good form works with the form-filler, it is cooperative. Being cooperative is all about stepping into the form-filler’s shoes, and doing what will make the experience better for them. Specifically, cooperative forms:</a:t>
            </a:r>
          </a:p>
          <a:p>
            <a:pPr marL="178027" indent="-178027">
              <a:buFont typeface="Arial" panose="020B0604020202020204" pitchFamily="34" charset="0"/>
              <a:buChar char="•"/>
            </a:pPr>
            <a:r>
              <a:rPr lang="en-US" baseline="0" dirty="0"/>
              <a:t>Manage expectations</a:t>
            </a:r>
          </a:p>
          <a:p>
            <a:pPr marL="178027" indent="-178027">
              <a:buFont typeface="Arial" panose="020B0604020202020204" pitchFamily="34" charset="0"/>
              <a:buChar char="•"/>
            </a:pPr>
            <a:r>
              <a:rPr lang="en-US" baseline="0" dirty="0"/>
              <a:t>Match the user’s mental model</a:t>
            </a:r>
          </a:p>
          <a:p>
            <a:pPr marL="178027" indent="-178027">
              <a:buFont typeface="Arial" panose="020B0604020202020204" pitchFamily="34" charset="0"/>
              <a:buChar char="•"/>
            </a:pPr>
            <a:r>
              <a:rPr lang="en-US" baseline="0" dirty="0"/>
              <a:t>Provide definitions and explicit boundaries</a:t>
            </a:r>
          </a:p>
          <a:p>
            <a:pPr marL="178027" indent="-178027">
              <a:buFont typeface="Arial" panose="020B0604020202020204" pitchFamily="34" charset="0"/>
              <a:buChar char="•"/>
            </a:pPr>
            <a:r>
              <a:rPr lang="en-US" baseline="0" dirty="0"/>
              <a:t>Give background information and explanations</a:t>
            </a:r>
          </a:p>
          <a:p>
            <a:pPr marL="178027" indent="-178027">
              <a:buFont typeface="Arial" panose="020B0604020202020204" pitchFamily="34" charset="0"/>
              <a:buChar char="•"/>
            </a:pPr>
            <a:r>
              <a:rPr lang="en-US" baseline="0" dirty="0"/>
              <a:t>Are consistent but flexible.</a:t>
            </a:r>
          </a:p>
          <a:p>
            <a:endParaRPr lang="en-US" baseline="0" dirty="0"/>
          </a:p>
          <a:p>
            <a:r>
              <a:rPr lang="en-US" baseline="0" dirty="0"/>
              <a:t>In the electronic medium, being cooperative is also about: </a:t>
            </a:r>
          </a:p>
          <a:p>
            <a:pPr marL="178027" indent="-178027">
              <a:buFont typeface="Arial" panose="020B0604020202020204" pitchFamily="34" charset="0"/>
              <a:buChar char="•"/>
            </a:pPr>
            <a:r>
              <a:rPr lang="en-US" baseline="0" dirty="0"/>
              <a:t>Confirming before submission, </a:t>
            </a:r>
          </a:p>
          <a:p>
            <a:pPr marL="178027" indent="-178027">
              <a:buFont typeface="Arial" panose="020B0604020202020204" pitchFamily="34" charset="0"/>
              <a:buChar char="•"/>
            </a:pPr>
            <a:r>
              <a:rPr lang="en-US" baseline="0" dirty="0"/>
              <a:t>allowing modification, and</a:t>
            </a:r>
          </a:p>
          <a:p>
            <a:pPr marL="178027" indent="-178027">
              <a:buFont typeface="Arial" panose="020B0604020202020204" pitchFamily="34" charset="0"/>
              <a:buChar char="•"/>
            </a:pPr>
            <a:r>
              <a:rPr lang="en-US" baseline="0" dirty="0"/>
              <a:t>Being bug free and stable.</a:t>
            </a:r>
          </a:p>
          <a:p>
            <a:endParaRPr lang="en-US" baseline="0" dirty="0"/>
          </a:p>
          <a:p>
            <a:r>
              <a:rPr lang="en-US" baseline="0" dirty="0"/>
              <a:t>In other words, cooperative forms don’t frustrate! Being transparent and inclusive can improve not only data quality, but response rates as well.</a:t>
            </a:r>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39</a:t>
            </a:fld>
            <a:endParaRPr lang="en-US"/>
          </a:p>
        </p:txBody>
      </p:sp>
    </p:spTree>
    <p:extLst>
      <p:ext uri="{BB962C8B-B14F-4D97-AF65-F5344CB8AC3E}">
        <p14:creationId xmlns:p14="http://schemas.microsoft.com/office/powerpoint/2010/main" val="3278812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[LEWIS]</a:t>
            </a:r>
          </a:p>
        </p:txBody>
      </p:sp>
      <p:sp>
        <p:nvSpPr>
          <p:cNvPr id="4" name="Slide Number Placeholder 3"/>
          <p:cNvSpPr>
            <a:spLocks noGrp="1"/>
          </p:cNvSpPr>
          <p:nvPr>
            <p:ph type="sldNum" sz="quarter" idx="10"/>
          </p:nvPr>
        </p:nvSpPr>
        <p:spPr/>
        <p:txBody>
          <a:bodyPr/>
          <a:lstStyle/>
          <a:p>
            <a:fld id="{BCFD9196-B747-C840-B910-EBFFFCF7545D}"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4718582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[CRYSTAL]</a:t>
            </a:r>
          </a:p>
        </p:txBody>
      </p:sp>
      <p:sp>
        <p:nvSpPr>
          <p:cNvPr id="4" name="Slide Number Placeholder 3"/>
          <p:cNvSpPr>
            <a:spLocks noGrp="1"/>
          </p:cNvSpPr>
          <p:nvPr>
            <p:ph type="sldNum" sz="quarter" idx="10"/>
          </p:nvPr>
        </p:nvSpPr>
        <p:spPr/>
        <p:txBody>
          <a:bodyPr/>
          <a:lstStyle/>
          <a:p>
            <a:fld id="{BCFD9196-B747-C840-B910-EBFFFCF7545D}" type="slidenum">
              <a:rPr lang="en-US" smtClean="0"/>
              <a:t>40</a:t>
            </a:fld>
            <a:endParaRPr lang="en-US"/>
          </a:p>
        </p:txBody>
      </p:sp>
    </p:spTree>
    <p:extLst>
      <p:ext uri="{BB962C8B-B14F-4D97-AF65-F5344CB8AC3E}">
        <p14:creationId xmlns:p14="http://schemas.microsoft.com/office/powerpoint/2010/main" val="29476302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FD9196-B747-C840-B910-EBFFFCF7545D}" type="slidenum">
              <a:rPr lang="en-US" smtClean="0"/>
              <a:t>41</a:t>
            </a:fld>
            <a:endParaRPr lang="en-US"/>
          </a:p>
        </p:txBody>
      </p:sp>
    </p:spTree>
    <p:extLst>
      <p:ext uri="{BB962C8B-B14F-4D97-AF65-F5344CB8AC3E}">
        <p14:creationId xmlns:p14="http://schemas.microsoft.com/office/powerpoint/2010/main" val="1307168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42</a:t>
            </a:fld>
            <a:endParaRPr lang="en-US"/>
          </a:p>
        </p:txBody>
      </p:sp>
    </p:spTree>
    <p:extLst>
      <p:ext uri="{BB962C8B-B14F-4D97-AF65-F5344CB8AC3E}">
        <p14:creationId xmlns:p14="http://schemas.microsoft.com/office/powerpoint/2010/main" val="2043581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a:t>
            </a:r>
          </a:p>
        </p:txBody>
      </p:sp>
      <p:sp>
        <p:nvSpPr>
          <p:cNvPr id="4" name="Slide Number Placeholder 3"/>
          <p:cNvSpPr>
            <a:spLocks noGrp="1"/>
          </p:cNvSpPr>
          <p:nvPr>
            <p:ph type="sldNum" sz="quarter" idx="10"/>
          </p:nvPr>
        </p:nvSpPr>
        <p:spPr/>
        <p:txBody>
          <a:bodyPr/>
          <a:lstStyle/>
          <a:p>
            <a:fld id="{BCFD9196-B747-C840-B910-EBFFFCF7545D}" type="slidenum">
              <a:rPr lang="en-US" smtClean="0"/>
              <a:t>43</a:t>
            </a:fld>
            <a:endParaRPr lang="en-US"/>
          </a:p>
        </p:txBody>
      </p:sp>
    </p:spTree>
    <p:extLst>
      <p:ext uri="{BB962C8B-B14F-4D97-AF65-F5344CB8AC3E}">
        <p14:creationId xmlns:p14="http://schemas.microsoft.com/office/powerpoint/2010/main" val="14367608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FD9196-B747-C840-B910-EBFFFCF7545D}" type="slidenum">
              <a:rPr lang="en-US" smtClean="0"/>
              <a:t>44</a:t>
            </a:fld>
            <a:endParaRPr lang="en-US"/>
          </a:p>
        </p:txBody>
      </p:sp>
    </p:spTree>
    <p:extLst>
      <p:ext uri="{BB962C8B-B14F-4D97-AF65-F5344CB8AC3E}">
        <p14:creationId xmlns:p14="http://schemas.microsoft.com/office/powerpoint/2010/main" val="2416761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[LEWIS]</a:t>
            </a:r>
          </a:p>
        </p:txBody>
      </p:sp>
      <p:sp>
        <p:nvSpPr>
          <p:cNvPr id="4" name="Slide Number Placeholder 3"/>
          <p:cNvSpPr>
            <a:spLocks noGrp="1"/>
          </p:cNvSpPr>
          <p:nvPr>
            <p:ph type="sldNum" sz="quarter" idx="10"/>
          </p:nvPr>
        </p:nvSpPr>
        <p:spPr/>
        <p:txBody>
          <a:bodyPr/>
          <a:lstStyle/>
          <a:p>
            <a:fld id="{BCFD9196-B747-C840-B910-EBFFFCF7545D}"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372853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[LEWIS]</a:t>
            </a:r>
          </a:p>
        </p:txBody>
      </p:sp>
      <p:sp>
        <p:nvSpPr>
          <p:cNvPr id="4" name="Slide Number Placeholder 3"/>
          <p:cNvSpPr>
            <a:spLocks noGrp="1"/>
          </p:cNvSpPr>
          <p:nvPr>
            <p:ph type="sldNum" sz="quarter" idx="10"/>
          </p:nvPr>
        </p:nvSpPr>
        <p:spPr/>
        <p:txBody>
          <a:bodyPr/>
          <a:lstStyle/>
          <a:p>
            <a:fld id="{BCFD9196-B747-C840-B910-EBFFFCF7545D}"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26950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[CRYSTAL]</a:t>
            </a:r>
          </a:p>
          <a:p>
            <a:endParaRPr lang="en-US" dirty="0"/>
          </a:p>
          <a:p>
            <a:r>
              <a:rPr lang="en-US" dirty="0"/>
              <a:t>With</a:t>
            </a:r>
            <a:r>
              <a:rPr lang="en-US" baseline="0" dirty="0"/>
              <a:t> basics out of the way, you have earned a set of fun facts as a reward.</a:t>
            </a:r>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7</a:t>
            </a:fld>
            <a:endParaRPr lang="en-US"/>
          </a:p>
        </p:txBody>
      </p:sp>
    </p:spTree>
    <p:extLst>
      <p:ext uri="{BB962C8B-B14F-4D97-AF65-F5344CB8AC3E}">
        <p14:creationId xmlns:p14="http://schemas.microsoft.com/office/powerpoint/2010/main" val="1296284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[CRYSTAL]</a:t>
            </a:r>
          </a:p>
          <a:p>
            <a:endParaRPr lang="en-US" dirty="0"/>
          </a:p>
          <a:p>
            <a:r>
              <a:rPr lang="en-US" dirty="0"/>
              <a:t>Show of hands, who has school</a:t>
            </a:r>
            <a:r>
              <a:rPr lang="en-US" baseline="0" dirty="0"/>
              <a:t> aged children?</a:t>
            </a:r>
          </a:p>
          <a:p>
            <a:endParaRPr lang="en-US" dirty="0"/>
          </a:p>
          <a:p>
            <a:r>
              <a:rPr lang="en-US" dirty="0"/>
              <a:t>I thought using school forms</a:t>
            </a:r>
            <a:r>
              <a:rPr lang="en-US" baseline="0" dirty="0"/>
              <a:t> as examples would be a good even playing ground for everyone. Every August I’m hit with an average of 17 forms to fill out per each kid I have in public school.</a:t>
            </a:r>
          </a:p>
          <a:p>
            <a:endParaRPr lang="en-US" baseline="0" dirty="0"/>
          </a:p>
          <a:p>
            <a:r>
              <a:rPr lang="en-US" baseline="0" dirty="0"/>
              <a:t>What I start asking myself first is: why 17 different forms, many of which ask for the same information. I write my home address down 5 different times.  Can these forms be combined in anyway, can we put them online? Can the school save the information from year to year and have me simply attest to it’s accuracy? </a:t>
            </a:r>
          </a:p>
          <a:p>
            <a:endParaRPr lang="en-US" baseline="0" dirty="0"/>
          </a:p>
          <a:p>
            <a:r>
              <a:rPr lang="en-US" baseline="0" dirty="0"/>
              <a:t>Simple. It needs to be simple. Why is the form needed in the first place, what is the purpose of the form, then what is the simplest way we can get the information we need.</a:t>
            </a:r>
          </a:p>
          <a:p>
            <a:endParaRPr lang="en-US" baseline="0" dirty="0"/>
          </a:p>
          <a:p>
            <a:r>
              <a:rPr lang="en-US" baseline="0" dirty="0"/>
              <a:t>Keep in mind environmental factors too. </a:t>
            </a:r>
          </a:p>
          <a:p>
            <a:endParaRPr lang="en-US" baseline="0" dirty="0"/>
          </a:p>
          <a:p>
            <a:r>
              <a:rPr lang="en-US" baseline="0" dirty="0"/>
              <a:t>What complicates the school form farce, is that the forms are not “owned” by one person and they are not going to one single repository either. </a:t>
            </a:r>
          </a:p>
          <a:p>
            <a:pPr marL="228600" indent="-228600">
              <a:buAutoNum type="arabicPeriod"/>
            </a:pPr>
            <a:r>
              <a:rPr lang="en-US" baseline="0" dirty="0"/>
              <a:t>Some forms are for specific staff (such as the nurse and coach), </a:t>
            </a:r>
          </a:p>
          <a:p>
            <a:pPr marL="228600" indent="-228600">
              <a:buAutoNum type="arabicPeriod"/>
            </a:pPr>
            <a:r>
              <a:rPr lang="en-US" baseline="0" dirty="0"/>
              <a:t>some forms are for the school, </a:t>
            </a:r>
          </a:p>
          <a:p>
            <a:pPr marL="228600" indent="-228600">
              <a:buAutoNum type="arabicPeriod"/>
            </a:pPr>
            <a:r>
              <a:rPr lang="en-US" baseline="0" dirty="0"/>
              <a:t>some forms are for the district, </a:t>
            </a:r>
          </a:p>
          <a:p>
            <a:pPr marL="228600" indent="-228600">
              <a:buAutoNum type="arabicPeriod"/>
            </a:pPr>
            <a:r>
              <a:rPr lang="en-US" baseline="0" dirty="0"/>
              <a:t>some forms are for the state, </a:t>
            </a:r>
          </a:p>
          <a:p>
            <a:pPr marL="228600" indent="-228600">
              <a:buAutoNum type="arabicPeriod"/>
            </a:pPr>
            <a:r>
              <a:rPr lang="en-US" baseline="0" dirty="0"/>
              <a:t>some forms are for the federal government, and </a:t>
            </a:r>
          </a:p>
          <a:p>
            <a:pPr marL="228600" indent="-228600">
              <a:buAutoNum type="arabicPeriod"/>
            </a:pPr>
            <a:r>
              <a:rPr lang="en-US" baseline="0" dirty="0"/>
              <a:t>last but not least some forms are for the local Parent/Teacher Organization. </a:t>
            </a:r>
          </a:p>
          <a:p>
            <a:pPr marL="0" indent="0">
              <a:buNone/>
            </a:pPr>
            <a:endParaRPr lang="en-US" baseline="0" dirty="0"/>
          </a:p>
          <a:p>
            <a:pPr marL="0" indent="0">
              <a:buNone/>
            </a:pPr>
            <a:r>
              <a:rPr lang="en-US" baseline="0" dirty="0"/>
              <a:t>We have 6 different entities creating various forms and they each need different kinds of information and that’s why we replay this charade over and over again each year.</a:t>
            </a:r>
          </a:p>
          <a:p>
            <a:endParaRPr lang="en-US" dirty="0"/>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8</a:t>
            </a:fld>
            <a:endParaRPr lang="en-US"/>
          </a:p>
        </p:txBody>
      </p:sp>
    </p:spTree>
    <p:extLst>
      <p:ext uri="{BB962C8B-B14F-4D97-AF65-F5344CB8AC3E}">
        <p14:creationId xmlns:p14="http://schemas.microsoft.com/office/powerpoint/2010/main" val="1844378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baseline="0" dirty="0"/>
              <a:t>[CRYSTAL]</a:t>
            </a:r>
          </a:p>
          <a:p>
            <a:pPr defTabSz="465887">
              <a:defRPr/>
            </a:pPr>
            <a:endParaRPr lang="en-US" baseline="0" dirty="0"/>
          </a:p>
          <a:p>
            <a:pPr defTabSz="465887">
              <a:defRPr/>
            </a:pPr>
            <a:r>
              <a:rPr lang="en-US" baseline="0" dirty="0"/>
              <a:t>The school puts all the forms, along with informational flyers that I need to keep, into one large envelope. They try to simplify it for parents by putting this coversheet on the front of the envelope so you know which forms need to be returned to the school versus which ones you keep. They are on the right track here, if it’s going to be complicated let’s try to give our end users some help, let’s put it into a checklist, and I love checklists. </a:t>
            </a:r>
          </a:p>
          <a:p>
            <a:pPr defTabSz="465887">
              <a:defRPr/>
            </a:pPr>
            <a:endParaRPr lang="en-US" baseline="0" dirty="0"/>
          </a:p>
          <a:p>
            <a:endParaRPr lang="en-US" dirty="0"/>
          </a:p>
        </p:txBody>
      </p:sp>
      <p:sp>
        <p:nvSpPr>
          <p:cNvPr id="4" name="Slide Number Placeholder 3"/>
          <p:cNvSpPr>
            <a:spLocks noGrp="1"/>
          </p:cNvSpPr>
          <p:nvPr>
            <p:ph type="sldNum" sz="quarter" idx="10"/>
          </p:nvPr>
        </p:nvSpPr>
        <p:spPr/>
        <p:txBody>
          <a:bodyPr/>
          <a:lstStyle/>
          <a:p>
            <a:fld id="{BCFD9196-B747-C840-B910-EBFFFCF7545D}" type="slidenum">
              <a:rPr lang="en-US" smtClean="0"/>
              <a:t>9</a:t>
            </a:fld>
            <a:endParaRPr lang="en-US"/>
          </a:p>
        </p:txBody>
      </p:sp>
    </p:spTree>
    <p:extLst>
      <p:ext uri="{BB962C8B-B14F-4D97-AF65-F5344CB8AC3E}">
        <p14:creationId xmlns:p14="http://schemas.microsoft.com/office/powerpoint/2010/main" val="31257663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Option 1">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9100" y="6098580"/>
            <a:ext cx="1308100" cy="759419"/>
          </a:xfrm>
          <a:prstGeom prst="rect">
            <a:avLst/>
          </a:prstGeom>
        </p:spPr>
      </p:pic>
      <p:sp>
        <p:nvSpPr>
          <p:cNvPr id="6" name="TextBox 5"/>
          <p:cNvSpPr txBox="1"/>
          <p:nvPr userDrawn="1"/>
        </p:nvSpPr>
        <p:spPr>
          <a:xfrm>
            <a:off x="499065" y="6329844"/>
            <a:ext cx="5901961" cy="274157"/>
          </a:xfrm>
          <a:prstGeom prst="rect">
            <a:avLst/>
          </a:prstGeom>
          <a:noFill/>
          <a:ln>
            <a:noFill/>
          </a:ln>
        </p:spPr>
        <p:txBody>
          <a:bodyPr wrap="square" lIns="0" tIns="0" rIns="0" bIns="0" rtlCol="0">
            <a:noAutofit/>
          </a:bodyPr>
          <a:lstStyle/>
          <a:p>
            <a:pPr marL="0" marR="0" indent="0" algn="l" defTabSz="457200" rtl="0" eaLnBrk="1" fontAlgn="auto" latinLnBrk="0" hangingPunct="1">
              <a:lnSpc>
                <a:spcPts val="750"/>
              </a:lnSpc>
              <a:spcBef>
                <a:spcPts val="0"/>
              </a:spcBef>
              <a:spcAft>
                <a:spcPts val="0"/>
              </a:spcAft>
              <a:buClrTx/>
              <a:buSzTx/>
              <a:buFontTx/>
              <a:buNone/>
              <a:tabLst/>
              <a:defRPr/>
            </a:pPr>
            <a:r>
              <a:rPr lang="en-US" sz="600" dirty="0">
                <a:solidFill>
                  <a:schemeClr val="tx1"/>
                </a:solidFill>
              </a:rPr>
              <a:t>© 2016 AT&amp;T Intellectual</a:t>
            </a:r>
            <a:r>
              <a:rPr lang="en-US" sz="600" baseline="0" dirty="0">
                <a:solidFill>
                  <a:schemeClr val="tx1"/>
                </a:solidFill>
              </a:rPr>
              <a:t> Property. All rights reserved.</a:t>
            </a:r>
            <a:r>
              <a:rPr lang="en-US" sz="600" dirty="0">
                <a:solidFill>
                  <a:schemeClr val="tx1"/>
                </a:solidFill>
              </a:rPr>
              <a:t> AT&amp;T, Globe logo, Mobilizing Your World and DIRECTV are registered trademarks and service marks of AT&amp;T Intellectual Property and/or AT&amp;T affiliated companies. All other marks are the property of their respective owners.</a:t>
            </a:r>
          </a:p>
        </p:txBody>
      </p:sp>
      <p:sp>
        <p:nvSpPr>
          <p:cNvPr id="14" name="Text Placeholder 13"/>
          <p:cNvSpPr>
            <a:spLocks noGrp="1"/>
          </p:cNvSpPr>
          <p:nvPr>
            <p:ph type="body" sz="quarter" idx="14"/>
          </p:nvPr>
        </p:nvSpPr>
        <p:spPr>
          <a:xfrm>
            <a:off x="498799" y="594859"/>
            <a:ext cx="5609823" cy="244486"/>
          </a:xfrm>
        </p:spPr>
        <p:txBody>
          <a:bodyPr/>
          <a:lstStyle>
            <a:lvl1pPr marL="0" indent="0">
              <a:spcAft>
                <a:spcPts val="400"/>
              </a:spcAft>
              <a:buFontTx/>
              <a:buNone/>
              <a:defRPr sz="1400" b="0" i="0">
                <a:solidFill>
                  <a:schemeClr val="bg2"/>
                </a:solidFill>
              </a:defRPr>
            </a:lvl1pPr>
            <a:lvl2pPr marL="0" indent="0">
              <a:spcAft>
                <a:spcPts val="400"/>
              </a:spcAft>
              <a:buFontTx/>
              <a:buNone/>
              <a:defRPr sz="1400">
                <a:solidFill>
                  <a:schemeClr val="bg2"/>
                </a:solidFill>
              </a:defRPr>
            </a:lvl2pPr>
            <a:lvl3pPr marL="0" indent="0">
              <a:spcAft>
                <a:spcPts val="400"/>
              </a:spcAft>
              <a:buFontTx/>
              <a:buNone/>
              <a:defRPr sz="1400">
                <a:solidFill>
                  <a:schemeClr val="bg2"/>
                </a:solidFill>
              </a:defRPr>
            </a:lvl3pPr>
            <a:lvl4pPr marL="0" indent="0">
              <a:spcAft>
                <a:spcPts val="400"/>
              </a:spcAft>
              <a:buFontTx/>
              <a:buNone/>
              <a:defRPr sz="1400">
                <a:solidFill>
                  <a:schemeClr val="bg2"/>
                </a:solidFill>
              </a:defRPr>
            </a:lvl4pPr>
            <a:lvl5pPr marL="0" indent="0">
              <a:spcAft>
                <a:spcPts val="400"/>
              </a:spcAft>
              <a:buFontTx/>
              <a:buNone/>
              <a:defRPr sz="1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498798" y="927100"/>
            <a:ext cx="11209064" cy="1523098"/>
          </a:xfrm>
          <a:effectLst/>
        </p:spPr>
        <p:txBody>
          <a:bodyPr anchor="b" anchorCtr="0"/>
          <a:lstStyle>
            <a:lvl1pPr>
              <a:lnSpc>
                <a:spcPct val="82000"/>
              </a:lnSpc>
              <a:spcAft>
                <a:spcPts val="800"/>
              </a:spcAft>
              <a:defRPr sz="3600">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8"/>
          </p:nvPr>
        </p:nvSpPr>
        <p:spPr>
          <a:xfrm>
            <a:off x="498798" y="2459736"/>
            <a:ext cx="11213719" cy="914400"/>
          </a:xfrm>
          <a:effectLst/>
        </p:spPr>
        <p:txBody>
          <a:bodyPr/>
          <a:lstStyle>
            <a:lvl1pPr>
              <a:defRPr/>
            </a:lvl1pPr>
          </a:lstStyle>
          <a:p>
            <a:pPr lvl="0"/>
            <a:r>
              <a:rPr lang="en-US"/>
              <a:t>Click to edit Master text styles</a:t>
            </a:r>
          </a:p>
        </p:txBody>
      </p:sp>
      <p:sp>
        <p:nvSpPr>
          <p:cNvPr id="10" name="Text Placeholder 9"/>
          <p:cNvSpPr>
            <a:spLocks noGrp="1"/>
          </p:cNvSpPr>
          <p:nvPr>
            <p:ph type="body" sz="quarter" idx="13"/>
          </p:nvPr>
        </p:nvSpPr>
        <p:spPr>
          <a:xfrm>
            <a:off x="498799" y="3474721"/>
            <a:ext cx="5609823" cy="2335211"/>
          </a:xfrm>
        </p:spPr>
        <p:txBody>
          <a:bodyPr/>
          <a:lstStyle>
            <a:lvl1pPr marL="0" indent="0">
              <a:lnSpc>
                <a:spcPct val="100000"/>
              </a:lnSpc>
              <a:spcAft>
                <a:spcPts val="600"/>
              </a:spcAft>
              <a:buFontTx/>
              <a:buNone/>
              <a:defRPr sz="2000">
                <a:solidFill>
                  <a:schemeClr val="bg2"/>
                </a:solidFill>
              </a:defRPr>
            </a:lvl1pPr>
            <a:lvl2pPr marL="0" indent="0">
              <a:lnSpc>
                <a:spcPct val="100000"/>
              </a:lnSpc>
              <a:spcAft>
                <a:spcPts val="600"/>
              </a:spcAft>
              <a:buFontTx/>
              <a:buNone/>
              <a:defRPr sz="2000">
                <a:solidFill>
                  <a:schemeClr val="bg2"/>
                </a:solidFill>
              </a:defRPr>
            </a:lvl2pPr>
            <a:lvl3pPr marL="0" indent="0">
              <a:lnSpc>
                <a:spcPct val="100000"/>
              </a:lnSpc>
              <a:spcAft>
                <a:spcPts val="600"/>
              </a:spcAft>
              <a:buFontTx/>
              <a:buNone/>
              <a:defRPr sz="2000">
                <a:solidFill>
                  <a:schemeClr val="bg2"/>
                </a:solidFill>
              </a:defRPr>
            </a:lvl3pPr>
            <a:lvl4pPr marL="0" indent="0">
              <a:lnSpc>
                <a:spcPct val="100000"/>
              </a:lnSpc>
              <a:spcAft>
                <a:spcPts val="600"/>
              </a:spcAft>
              <a:buFontTx/>
              <a:buNone/>
              <a:defRPr sz="2000">
                <a:solidFill>
                  <a:schemeClr val="bg2"/>
                </a:solidFill>
              </a:defRPr>
            </a:lvl4pPr>
            <a:lvl5pPr marL="0" indent="0">
              <a:lnSpc>
                <a:spcPct val="100000"/>
              </a:lnSpc>
              <a:spcAft>
                <a:spcPts val="600"/>
              </a:spcAft>
              <a:buFontTx/>
              <a:buNone/>
              <a:defRPr sz="2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9914394"/>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Option 2">
    <p:spTree>
      <p:nvGrpSpPr>
        <p:cNvPr id="1" name=""/>
        <p:cNvGrpSpPr/>
        <p:nvPr/>
      </p:nvGrpSpPr>
      <p:grpSpPr>
        <a:xfrm>
          <a:off x="0" y="0"/>
          <a:ext cx="0" cy="0"/>
          <a:chOff x="0" y="0"/>
          <a:chExt cx="0" cy="0"/>
        </a:xfrm>
      </p:grpSpPr>
      <p:sp>
        <p:nvSpPr>
          <p:cNvPr id="3" name="Rectangle 2"/>
          <p:cNvSpPr/>
          <p:nvPr userDrawn="1"/>
        </p:nvSpPr>
        <p:spPr>
          <a:xfrm>
            <a:off x="0" y="774701"/>
            <a:ext cx="12188825" cy="60833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9100" y="6098580"/>
            <a:ext cx="1308100" cy="759419"/>
          </a:xfrm>
          <a:prstGeom prst="rect">
            <a:avLst/>
          </a:prstGeom>
        </p:spPr>
      </p:pic>
      <p:sp>
        <p:nvSpPr>
          <p:cNvPr id="2" name="Title 1"/>
          <p:cNvSpPr>
            <a:spLocks noGrp="1"/>
          </p:cNvSpPr>
          <p:nvPr>
            <p:ph type="title" hasCustomPrompt="1"/>
          </p:nvPr>
        </p:nvSpPr>
        <p:spPr bwMode="white">
          <a:xfrm>
            <a:off x="498798" y="1634067"/>
            <a:ext cx="11209064" cy="1515534"/>
          </a:xfrm>
        </p:spPr>
        <p:txBody>
          <a:bodyPr anchor="b" anchorCtr="0"/>
          <a:lstStyle>
            <a:lvl1pPr>
              <a:lnSpc>
                <a:spcPct val="82000"/>
              </a:lnSpc>
              <a:spcAft>
                <a:spcPts val="800"/>
              </a:spcAft>
              <a:defRPr sz="3600">
                <a:solidFill>
                  <a:schemeClr val="bg1"/>
                </a:solidFill>
              </a:defRPr>
            </a:lvl1pPr>
          </a:lstStyle>
          <a:p>
            <a:r>
              <a:rPr lang="en-US" dirty="0"/>
              <a:t>Click to edit </a:t>
            </a:r>
            <a:br>
              <a:rPr lang="en-US" dirty="0"/>
            </a:br>
            <a:r>
              <a:rPr lang="en-US" dirty="0"/>
              <a:t>Master title style</a:t>
            </a:r>
          </a:p>
        </p:txBody>
      </p:sp>
      <p:sp>
        <p:nvSpPr>
          <p:cNvPr id="11" name="Text Placeholder 9"/>
          <p:cNvSpPr>
            <a:spLocks noGrp="1"/>
          </p:cNvSpPr>
          <p:nvPr>
            <p:ph type="body" sz="quarter" idx="13"/>
          </p:nvPr>
        </p:nvSpPr>
        <p:spPr bwMode="white">
          <a:xfrm>
            <a:off x="498799" y="3608390"/>
            <a:ext cx="5609823" cy="2246311"/>
          </a:xfrm>
        </p:spPr>
        <p:txBody>
          <a:bodyPr/>
          <a:lstStyle>
            <a:lvl1pPr marL="0" indent="0">
              <a:lnSpc>
                <a:spcPct val="90000"/>
              </a:lnSpc>
              <a:spcAft>
                <a:spcPts val="600"/>
              </a:spcAft>
              <a:buFontTx/>
              <a:buNone/>
              <a:defRPr sz="2400">
                <a:solidFill>
                  <a:schemeClr val="tx1"/>
                </a:solidFill>
              </a:defRPr>
            </a:lvl1pPr>
            <a:lvl2pPr marL="0" indent="0">
              <a:lnSpc>
                <a:spcPct val="90000"/>
              </a:lnSpc>
              <a:spcAft>
                <a:spcPts val="600"/>
              </a:spcAft>
              <a:buFontTx/>
              <a:buNone/>
              <a:defRPr sz="2400">
                <a:solidFill>
                  <a:schemeClr val="tx1"/>
                </a:solidFill>
              </a:defRPr>
            </a:lvl2pPr>
            <a:lvl3pPr marL="0" indent="0">
              <a:lnSpc>
                <a:spcPct val="90000"/>
              </a:lnSpc>
              <a:spcAft>
                <a:spcPts val="600"/>
              </a:spcAft>
              <a:buFontTx/>
              <a:buNone/>
              <a:defRPr sz="2400">
                <a:solidFill>
                  <a:schemeClr val="tx1"/>
                </a:solidFill>
              </a:defRPr>
            </a:lvl3pPr>
            <a:lvl4pPr marL="0" indent="0">
              <a:lnSpc>
                <a:spcPct val="90000"/>
              </a:lnSpc>
              <a:spcAft>
                <a:spcPts val="600"/>
              </a:spcAft>
              <a:buFontTx/>
              <a:buNone/>
              <a:defRPr sz="2400">
                <a:solidFill>
                  <a:schemeClr val="tx1"/>
                </a:solidFill>
              </a:defRPr>
            </a:lvl4pPr>
            <a:lvl5pPr marL="0" indent="0">
              <a:lnSpc>
                <a:spcPct val="90000"/>
              </a:lnSpc>
              <a:spcAft>
                <a:spcPts val="600"/>
              </a:spcAft>
              <a:buFontTx/>
              <a:buNone/>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1494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Option 3">
    <p:spTree>
      <p:nvGrpSpPr>
        <p:cNvPr id="1" name=""/>
        <p:cNvGrpSpPr/>
        <p:nvPr/>
      </p:nvGrpSpPr>
      <p:grpSpPr>
        <a:xfrm>
          <a:off x="0" y="0"/>
          <a:ext cx="0" cy="0"/>
          <a:chOff x="0" y="0"/>
          <a:chExt cx="0" cy="0"/>
        </a:xfrm>
      </p:grpSpPr>
      <p:sp>
        <p:nvSpPr>
          <p:cNvPr id="3" name="Rectangle 2"/>
          <p:cNvSpPr/>
          <p:nvPr userDrawn="1"/>
        </p:nvSpPr>
        <p:spPr>
          <a:xfrm>
            <a:off x="0" y="774701"/>
            <a:ext cx="12188825" cy="60833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9100" y="6098580"/>
            <a:ext cx="1308100" cy="759419"/>
          </a:xfrm>
          <a:prstGeom prst="rect">
            <a:avLst/>
          </a:prstGeom>
        </p:spPr>
      </p:pic>
      <p:sp>
        <p:nvSpPr>
          <p:cNvPr id="2" name="Title 1"/>
          <p:cNvSpPr>
            <a:spLocks noGrp="1"/>
          </p:cNvSpPr>
          <p:nvPr>
            <p:ph type="title" hasCustomPrompt="1"/>
          </p:nvPr>
        </p:nvSpPr>
        <p:spPr bwMode="white">
          <a:xfrm>
            <a:off x="498798" y="1642533"/>
            <a:ext cx="11209064" cy="1512147"/>
          </a:xfrm>
        </p:spPr>
        <p:txBody>
          <a:bodyPr anchor="b" anchorCtr="0"/>
          <a:lstStyle>
            <a:lvl1pPr>
              <a:lnSpc>
                <a:spcPct val="82000"/>
              </a:lnSpc>
              <a:spcAft>
                <a:spcPts val="800"/>
              </a:spcAft>
              <a:defRPr sz="3600">
                <a:solidFill>
                  <a:schemeClr val="bg1"/>
                </a:solidFill>
              </a:defRPr>
            </a:lvl1pPr>
          </a:lstStyle>
          <a:p>
            <a:r>
              <a:rPr lang="en-US" dirty="0"/>
              <a:t>Click to edit </a:t>
            </a:r>
            <a:br>
              <a:rPr lang="en-US" dirty="0"/>
            </a:br>
            <a:r>
              <a:rPr lang="en-US" dirty="0"/>
              <a:t>Master title style</a:t>
            </a:r>
          </a:p>
        </p:txBody>
      </p:sp>
      <p:sp>
        <p:nvSpPr>
          <p:cNvPr id="11" name="Text Placeholder 9"/>
          <p:cNvSpPr>
            <a:spLocks noGrp="1"/>
          </p:cNvSpPr>
          <p:nvPr>
            <p:ph type="body" sz="quarter" idx="13"/>
          </p:nvPr>
        </p:nvSpPr>
        <p:spPr bwMode="white">
          <a:xfrm>
            <a:off x="498799" y="3608390"/>
            <a:ext cx="5609823" cy="2246311"/>
          </a:xfrm>
        </p:spPr>
        <p:txBody>
          <a:bodyPr/>
          <a:lstStyle>
            <a:lvl1pPr marL="0" indent="0">
              <a:lnSpc>
                <a:spcPct val="90000"/>
              </a:lnSpc>
              <a:spcAft>
                <a:spcPts val="600"/>
              </a:spcAft>
              <a:buFontTx/>
              <a:buNone/>
              <a:defRPr sz="2400">
                <a:solidFill>
                  <a:srgbClr val="FFFFFF"/>
                </a:solidFill>
              </a:defRPr>
            </a:lvl1pPr>
            <a:lvl2pPr marL="0" indent="0">
              <a:lnSpc>
                <a:spcPct val="90000"/>
              </a:lnSpc>
              <a:spcAft>
                <a:spcPts val="600"/>
              </a:spcAft>
              <a:buFontTx/>
              <a:buNone/>
              <a:defRPr sz="2400">
                <a:solidFill>
                  <a:srgbClr val="FFFFFF"/>
                </a:solidFill>
              </a:defRPr>
            </a:lvl2pPr>
            <a:lvl3pPr marL="0" indent="0">
              <a:lnSpc>
                <a:spcPct val="90000"/>
              </a:lnSpc>
              <a:spcAft>
                <a:spcPts val="600"/>
              </a:spcAft>
              <a:buFontTx/>
              <a:buNone/>
              <a:defRPr sz="2400">
                <a:solidFill>
                  <a:srgbClr val="FFFFFF"/>
                </a:solidFill>
              </a:defRPr>
            </a:lvl3pPr>
            <a:lvl4pPr marL="0" indent="0">
              <a:lnSpc>
                <a:spcPct val="90000"/>
              </a:lnSpc>
              <a:spcAft>
                <a:spcPts val="600"/>
              </a:spcAft>
              <a:buFontTx/>
              <a:buNone/>
              <a:defRPr sz="2400">
                <a:solidFill>
                  <a:srgbClr val="FFFFFF"/>
                </a:solidFill>
              </a:defRPr>
            </a:lvl4pPr>
            <a:lvl5pPr marL="0" indent="0">
              <a:lnSpc>
                <a:spcPct val="90000"/>
              </a:lnSpc>
              <a:spcAft>
                <a:spcPts val="600"/>
              </a:spcAft>
              <a:buFontTx/>
              <a:buNone/>
              <a:defRPr sz="2400">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4448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8798" y="1642533"/>
            <a:ext cx="11209064" cy="1512147"/>
          </a:xfrm>
        </p:spPr>
        <p:txBody>
          <a:bodyPr anchor="b" anchorCtr="0"/>
          <a:lstStyle>
            <a:lvl1pPr>
              <a:lnSpc>
                <a:spcPct val="82000"/>
              </a:lnSpc>
              <a:spcAft>
                <a:spcPts val="800"/>
              </a:spcAft>
              <a:defRPr sz="3600">
                <a:solidFill>
                  <a:schemeClr val="tx1"/>
                </a:solidFill>
              </a:defRPr>
            </a:lvl1pPr>
          </a:lstStyle>
          <a:p>
            <a:r>
              <a:rPr lang="en-US" dirty="0"/>
              <a:t>Click to edit </a:t>
            </a:r>
            <a:br>
              <a:rPr lang="en-US" dirty="0"/>
            </a:br>
            <a:r>
              <a:rPr lang="en-US" dirty="0"/>
              <a:t>Master title style</a:t>
            </a:r>
          </a:p>
        </p:txBody>
      </p:sp>
      <p:sp>
        <p:nvSpPr>
          <p:cNvPr id="11" name="Text Placeholder 9"/>
          <p:cNvSpPr>
            <a:spLocks noGrp="1"/>
          </p:cNvSpPr>
          <p:nvPr>
            <p:ph type="body" sz="quarter" idx="13"/>
          </p:nvPr>
        </p:nvSpPr>
        <p:spPr>
          <a:xfrm>
            <a:off x="498799" y="3608390"/>
            <a:ext cx="5609823" cy="2246311"/>
          </a:xfrm>
        </p:spPr>
        <p:txBody>
          <a:bodyPr/>
          <a:lstStyle>
            <a:lvl1pPr marL="0" indent="0">
              <a:lnSpc>
                <a:spcPct val="90000"/>
              </a:lnSpc>
              <a:spcAft>
                <a:spcPts val="600"/>
              </a:spcAft>
              <a:buFontTx/>
              <a:buNone/>
              <a:defRPr sz="2400">
                <a:solidFill>
                  <a:schemeClr val="tx2"/>
                </a:solidFill>
              </a:defRPr>
            </a:lvl1pPr>
            <a:lvl2pPr marL="0" indent="0">
              <a:lnSpc>
                <a:spcPct val="90000"/>
              </a:lnSpc>
              <a:spcAft>
                <a:spcPts val="600"/>
              </a:spcAft>
              <a:buFontTx/>
              <a:buNone/>
              <a:defRPr sz="2400">
                <a:solidFill>
                  <a:schemeClr val="tx2"/>
                </a:solidFill>
              </a:defRPr>
            </a:lvl2pPr>
            <a:lvl3pPr marL="0" indent="0">
              <a:lnSpc>
                <a:spcPct val="90000"/>
              </a:lnSpc>
              <a:spcAft>
                <a:spcPts val="600"/>
              </a:spcAft>
              <a:buFontTx/>
              <a:buNone/>
              <a:defRPr sz="2400">
                <a:solidFill>
                  <a:schemeClr val="tx2"/>
                </a:solidFill>
              </a:defRPr>
            </a:lvl3pPr>
            <a:lvl4pPr marL="0" indent="0">
              <a:lnSpc>
                <a:spcPct val="90000"/>
              </a:lnSpc>
              <a:spcAft>
                <a:spcPts val="600"/>
              </a:spcAft>
              <a:buFontTx/>
              <a:buNone/>
              <a:defRPr sz="2400">
                <a:solidFill>
                  <a:schemeClr val="tx2"/>
                </a:solidFill>
              </a:defRPr>
            </a:lvl4pPr>
            <a:lvl5pPr marL="0" indent="0">
              <a:lnSpc>
                <a:spcPct val="90000"/>
              </a:lnSpc>
              <a:spcAft>
                <a:spcPts val="600"/>
              </a:spcAft>
              <a:buFontTx/>
              <a:buNone/>
              <a:defRPr sz="24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4639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Option 5">
    <p:spTree>
      <p:nvGrpSpPr>
        <p:cNvPr id="1" name=""/>
        <p:cNvGrpSpPr/>
        <p:nvPr/>
      </p:nvGrpSpPr>
      <p:grpSpPr>
        <a:xfrm>
          <a:off x="0" y="0"/>
          <a:ext cx="0" cy="0"/>
          <a:chOff x="0" y="0"/>
          <a:chExt cx="0" cy="0"/>
        </a:xfrm>
      </p:grpSpPr>
      <p:sp>
        <p:nvSpPr>
          <p:cNvPr id="6" name="Picture Placeholder 5"/>
          <p:cNvSpPr>
            <a:spLocks noGrp="1"/>
          </p:cNvSpPr>
          <p:nvPr>
            <p:ph type="pic" sz="quarter" idx="14" hasCustomPrompt="1"/>
          </p:nvPr>
        </p:nvSpPr>
        <p:spPr>
          <a:xfrm>
            <a:off x="0" y="774700"/>
            <a:ext cx="12188825" cy="6083300"/>
          </a:xfrm>
          <a:solidFill>
            <a:schemeClr val="bg2"/>
          </a:solidFill>
        </p:spPr>
        <p:txBody>
          <a:bodyPr/>
          <a:lstStyle>
            <a:lvl1pPr>
              <a:defRPr sz="1800">
                <a:solidFill>
                  <a:schemeClr val="bg1"/>
                </a:solidFill>
              </a:defRPr>
            </a:lvl1pPr>
          </a:lstStyle>
          <a:p>
            <a:r>
              <a:rPr lang="en-US" dirty="0"/>
              <a:t>Drag picture to placeholder or click icon to add. Globe logo should sit on top of picture.</a:t>
            </a:r>
          </a:p>
        </p:txBody>
      </p:sp>
      <p:sp>
        <p:nvSpPr>
          <p:cNvPr id="2" name="Title 1"/>
          <p:cNvSpPr>
            <a:spLocks noGrp="1"/>
          </p:cNvSpPr>
          <p:nvPr>
            <p:ph type="title" hasCustomPrompt="1"/>
          </p:nvPr>
        </p:nvSpPr>
        <p:spPr bwMode="white">
          <a:xfrm>
            <a:off x="498798" y="1638300"/>
            <a:ext cx="11209064" cy="1516378"/>
          </a:xfrm>
        </p:spPr>
        <p:txBody>
          <a:bodyPr anchor="b" anchorCtr="0"/>
          <a:lstStyle>
            <a:lvl1pPr>
              <a:lnSpc>
                <a:spcPct val="82000"/>
              </a:lnSpc>
              <a:spcAft>
                <a:spcPts val="800"/>
              </a:spcAft>
              <a:defRPr sz="3600">
                <a:solidFill>
                  <a:schemeClr val="bg1"/>
                </a:solidFill>
              </a:defRPr>
            </a:lvl1pPr>
          </a:lstStyle>
          <a:p>
            <a:r>
              <a:rPr lang="en-US" dirty="0"/>
              <a:t>Click to edit </a:t>
            </a:r>
            <a:br>
              <a:rPr lang="en-US" dirty="0"/>
            </a:br>
            <a:r>
              <a:rPr lang="en-US" dirty="0"/>
              <a:t>Master title style</a:t>
            </a:r>
          </a:p>
        </p:txBody>
      </p:sp>
      <p:sp>
        <p:nvSpPr>
          <p:cNvPr id="11" name="Text Placeholder 9"/>
          <p:cNvSpPr>
            <a:spLocks noGrp="1"/>
          </p:cNvSpPr>
          <p:nvPr>
            <p:ph type="body" sz="quarter" idx="13"/>
          </p:nvPr>
        </p:nvSpPr>
        <p:spPr>
          <a:xfrm>
            <a:off x="498799" y="3608390"/>
            <a:ext cx="5609823" cy="2246311"/>
          </a:xfrm>
        </p:spPr>
        <p:txBody>
          <a:bodyPr/>
          <a:lstStyle>
            <a:lvl1pPr marL="0" indent="0">
              <a:lnSpc>
                <a:spcPct val="90000"/>
              </a:lnSpc>
              <a:spcAft>
                <a:spcPts val="600"/>
              </a:spcAft>
              <a:buFontTx/>
              <a:buNone/>
              <a:defRPr sz="2400">
                <a:solidFill>
                  <a:schemeClr val="tx2"/>
                </a:solidFill>
              </a:defRPr>
            </a:lvl1pPr>
            <a:lvl2pPr marL="0" indent="0">
              <a:lnSpc>
                <a:spcPct val="90000"/>
              </a:lnSpc>
              <a:spcAft>
                <a:spcPts val="600"/>
              </a:spcAft>
              <a:buFontTx/>
              <a:buNone/>
              <a:defRPr sz="2400">
                <a:solidFill>
                  <a:schemeClr val="tx2"/>
                </a:solidFill>
              </a:defRPr>
            </a:lvl2pPr>
            <a:lvl3pPr marL="0" indent="0">
              <a:lnSpc>
                <a:spcPct val="90000"/>
              </a:lnSpc>
              <a:spcAft>
                <a:spcPts val="600"/>
              </a:spcAft>
              <a:buFontTx/>
              <a:buNone/>
              <a:defRPr sz="2400">
                <a:solidFill>
                  <a:schemeClr val="tx2"/>
                </a:solidFill>
              </a:defRPr>
            </a:lvl3pPr>
            <a:lvl4pPr marL="0" indent="0">
              <a:lnSpc>
                <a:spcPct val="90000"/>
              </a:lnSpc>
              <a:spcAft>
                <a:spcPts val="600"/>
              </a:spcAft>
              <a:buFontTx/>
              <a:buNone/>
              <a:defRPr sz="2400">
                <a:solidFill>
                  <a:schemeClr val="tx2"/>
                </a:solidFill>
              </a:defRPr>
            </a:lvl4pPr>
            <a:lvl5pPr marL="0" indent="0">
              <a:lnSpc>
                <a:spcPct val="90000"/>
              </a:lnSpc>
              <a:spcAft>
                <a:spcPts val="600"/>
              </a:spcAft>
              <a:buFontTx/>
              <a:buNone/>
              <a:defRPr sz="24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6954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endParaRPr lang="en-US" dirty="0"/>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5" name="Content Placeholder 4"/>
          <p:cNvSpPr>
            <a:spLocks noGrp="1"/>
          </p:cNvSpPr>
          <p:nvPr>
            <p:ph sz="quarter" idx="12"/>
          </p:nvPr>
        </p:nvSpPr>
        <p:spPr>
          <a:xfrm>
            <a:off x="490939" y="1139370"/>
            <a:ext cx="11209064" cy="4812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4722227"/>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endParaRPr lang="en-US" dirty="0"/>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5" name="Content Placeholder 4"/>
          <p:cNvSpPr>
            <a:spLocks noGrp="1"/>
          </p:cNvSpPr>
          <p:nvPr>
            <p:ph sz="quarter" idx="12"/>
          </p:nvPr>
        </p:nvSpPr>
        <p:spPr>
          <a:xfrm>
            <a:off x="490939" y="1139629"/>
            <a:ext cx="11209064" cy="4800600"/>
          </a:xfrm>
        </p:spPr>
        <p:txBody>
          <a:bodyPr/>
          <a:lstStyle>
            <a:lvl1pPr>
              <a:lnSpc>
                <a:spcPct val="90000"/>
              </a:lnSpc>
              <a:spcAft>
                <a:spcPts val="600"/>
              </a:spcAft>
              <a:defRPr sz="2400" baseline="0"/>
            </a:lvl1pPr>
            <a:lvl2pPr>
              <a:defRPr b="1">
                <a:solidFill>
                  <a:schemeClr val="tx1"/>
                </a:solidFill>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2709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Col">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endParaRPr lang="en-US" dirty="0"/>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Content Placeholder 5"/>
          <p:cNvSpPr>
            <a:spLocks noGrp="1"/>
          </p:cNvSpPr>
          <p:nvPr>
            <p:ph sz="quarter" idx="12"/>
          </p:nvPr>
        </p:nvSpPr>
        <p:spPr>
          <a:xfrm>
            <a:off x="490939" y="1139825"/>
            <a:ext cx="5460252"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5"/>
          <p:cNvSpPr>
            <a:spLocks noGrp="1"/>
          </p:cNvSpPr>
          <p:nvPr>
            <p:ph sz="quarter" idx="13"/>
          </p:nvPr>
        </p:nvSpPr>
        <p:spPr>
          <a:xfrm>
            <a:off x="6239751" y="1139825"/>
            <a:ext cx="5460252"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92282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Col Pictur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endParaRPr lang="en-US" dirty="0"/>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Content Placeholder 5"/>
          <p:cNvSpPr>
            <a:spLocks noGrp="1"/>
          </p:cNvSpPr>
          <p:nvPr>
            <p:ph sz="quarter" idx="12"/>
          </p:nvPr>
        </p:nvSpPr>
        <p:spPr>
          <a:xfrm>
            <a:off x="490939" y="1139825"/>
            <a:ext cx="5460252"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p:nvPr>
        </p:nvSpPr>
        <p:spPr>
          <a:xfrm>
            <a:off x="6227426" y="1206500"/>
            <a:ext cx="5474693" cy="4648200"/>
          </a:xfrm>
        </p:spPr>
        <p:txBody>
          <a:bodyPr/>
          <a:lstStyle>
            <a:lvl1pPr>
              <a:defRPr sz="1800">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4076965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Col Rul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endParaRPr lang="en-US" dirty="0"/>
          </a:p>
        </p:txBody>
      </p:sp>
      <p:cxnSp>
        <p:nvCxnSpPr>
          <p:cNvPr id="20" name="Straight Connector 19"/>
          <p:cNvCxnSpPr/>
          <p:nvPr userDrawn="1"/>
        </p:nvCxnSpPr>
        <p:spPr>
          <a:xfrm>
            <a:off x="4376449" y="1139546"/>
            <a:ext cx="0" cy="4654197"/>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87661" y="522779"/>
            <a:ext cx="11209064" cy="342206"/>
          </a:xfrm>
        </p:spPr>
        <p:txBody>
          <a:bodyPr/>
          <a:lstStyle>
            <a:lvl1pPr>
              <a:defRPr>
                <a:solidFill>
                  <a:schemeClr val="tx2"/>
                </a:solidFill>
              </a:defRPr>
            </a:lvl1pPr>
          </a:lstStyle>
          <a:p>
            <a:r>
              <a:rPr lang="en-US"/>
              <a:t>Click to edit Master title style</a:t>
            </a:r>
            <a:endParaRPr lang="en-US" dirty="0"/>
          </a:p>
        </p:txBody>
      </p:sp>
      <p:sp>
        <p:nvSpPr>
          <p:cNvPr id="6" name="Content Placeholder 5"/>
          <p:cNvSpPr>
            <a:spLocks noGrp="1"/>
          </p:cNvSpPr>
          <p:nvPr>
            <p:ph sz="quarter" idx="12"/>
          </p:nvPr>
        </p:nvSpPr>
        <p:spPr>
          <a:xfrm>
            <a:off x="274131" y="1139546"/>
            <a:ext cx="460267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5"/>
          <p:cNvSpPr>
            <a:spLocks noGrp="1"/>
          </p:cNvSpPr>
          <p:nvPr>
            <p:ph sz="quarter" idx="13"/>
          </p:nvPr>
        </p:nvSpPr>
        <p:spPr>
          <a:xfrm>
            <a:off x="6336920" y="1139825"/>
            <a:ext cx="5363083"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22619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3 Content">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endParaRPr lang="en-US" dirty="0"/>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Content Placeholder 5"/>
          <p:cNvSpPr>
            <a:spLocks noGrp="1"/>
          </p:cNvSpPr>
          <p:nvPr>
            <p:ph sz="quarter" idx="12"/>
          </p:nvPr>
        </p:nvSpPr>
        <p:spPr>
          <a:xfrm>
            <a:off x="490938" y="1143000"/>
            <a:ext cx="6999354"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5"/>
          <p:cNvSpPr>
            <a:spLocks noGrp="1"/>
          </p:cNvSpPr>
          <p:nvPr>
            <p:ph sz="quarter" idx="13"/>
          </p:nvPr>
        </p:nvSpPr>
        <p:spPr>
          <a:xfrm>
            <a:off x="7746809" y="1143000"/>
            <a:ext cx="3953193"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5673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Option 2">
    <p:spTree>
      <p:nvGrpSpPr>
        <p:cNvPr id="1" name=""/>
        <p:cNvGrpSpPr/>
        <p:nvPr/>
      </p:nvGrpSpPr>
      <p:grpSpPr>
        <a:xfrm>
          <a:off x="0" y="0"/>
          <a:ext cx="0" cy="0"/>
          <a:chOff x="0" y="0"/>
          <a:chExt cx="0" cy="0"/>
        </a:xfrm>
      </p:grpSpPr>
      <p:pic>
        <p:nvPicPr>
          <p:cNvPr id="9" name="Picture 8" descr="att_hz_lkp_rgb_po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9100" y="6098580"/>
            <a:ext cx="1308100" cy="759420"/>
          </a:xfrm>
          <a:prstGeom prst="rect">
            <a:avLst/>
          </a:prstGeom>
        </p:spPr>
      </p:pic>
      <p:sp>
        <p:nvSpPr>
          <p:cNvPr id="11" name="TextBox 10"/>
          <p:cNvSpPr txBox="1"/>
          <p:nvPr userDrawn="1"/>
        </p:nvSpPr>
        <p:spPr>
          <a:xfrm>
            <a:off x="499065" y="6329844"/>
            <a:ext cx="5901961" cy="274157"/>
          </a:xfrm>
          <a:prstGeom prst="rect">
            <a:avLst/>
          </a:prstGeom>
          <a:noFill/>
          <a:ln>
            <a:noFill/>
          </a:ln>
        </p:spPr>
        <p:txBody>
          <a:bodyPr wrap="square" lIns="0" tIns="0" rIns="0" bIns="0" rtlCol="0">
            <a:noAutofit/>
          </a:bodyPr>
          <a:lstStyle/>
          <a:p>
            <a:pPr marL="0" marR="0" indent="0" algn="l" defTabSz="457200" rtl="0" eaLnBrk="1" fontAlgn="auto" latinLnBrk="0" hangingPunct="1">
              <a:lnSpc>
                <a:spcPts val="750"/>
              </a:lnSpc>
              <a:spcBef>
                <a:spcPts val="0"/>
              </a:spcBef>
              <a:spcAft>
                <a:spcPts val="0"/>
              </a:spcAft>
              <a:buClrTx/>
              <a:buSzTx/>
              <a:buFontTx/>
              <a:buNone/>
              <a:tabLst/>
              <a:defRPr/>
            </a:pPr>
            <a:r>
              <a:rPr lang="en-US" sz="600" dirty="0">
                <a:solidFill>
                  <a:schemeClr val="tx2"/>
                </a:solidFill>
              </a:rPr>
              <a:t>© 2016 AT&amp;T Intellectual</a:t>
            </a:r>
            <a:r>
              <a:rPr lang="en-US" sz="600" baseline="0" dirty="0">
                <a:solidFill>
                  <a:schemeClr val="tx2"/>
                </a:solidFill>
              </a:rPr>
              <a:t> Property. All rights reserved.</a:t>
            </a:r>
            <a:r>
              <a:rPr lang="en-US" sz="600" dirty="0">
                <a:solidFill>
                  <a:schemeClr val="tx2"/>
                </a:solidFill>
              </a:rPr>
              <a:t> AT&amp;T, Globe logo, Mobilizing Your World and DIRECTV are registered trademarks and service marks of AT&amp;T Intellectual Property and/or AT&amp;T affiliated companies. All other marks are the property of their respective owners.</a:t>
            </a:r>
          </a:p>
        </p:txBody>
      </p:sp>
      <p:sp>
        <p:nvSpPr>
          <p:cNvPr id="14" name="Text Placeholder 13"/>
          <p:cNvSpPr>
            <a:spLocks noGrp="1"/>
          </p:cNvSpPr>
          <p:nvPr>
            <p:ph type="body" sz="quarter" idx="14"/>
          </p:nvPr>
        </p:nvSpPr>
        <p:spPr>
          <a:xfrm>
            <a:off x="499064" y="594859"/>
            <a:ext cx="5609823" cy="244486"/>
          </a:xfrm>
        </p:spPr>
        <p:txBody>
          <a:bodyPr/>
          <a:lstStyle>
            <a:lvl1pPr marL="0" indent="0">
              <a:spcAft>
                <a:spcPts val="400"/>
              </a:spcAft>
              <a:buFontTx/>
              <a:buNone/>
              <a:defRPr sz="1400">
                <a:solidFill>
                  <a:schemeClr val="tx2"/>
                </a:solidFill>
              </a:defRPr>
            </a:lvl1pPr>
            <a:lvl2pPr marL="0" indent="0">
              <a:spcAft>
                <a:spcPts val="400"/>
              </a:spcAft>
              <a:buFontTx/>
              <a:buNone/>
              <a:defRPr sz="1400">
                <a:solidFill>
                  <a:schemeClr val="tx2"/>
                </a:solidFill>
              </a:defRPr>
            </a:lvl2pPr>
            <a:lvl3pPr marL="0" indent="0">
              <a:spcAft>
                <a:spcPts val="400"/>
              </a:spcAft>
              <a:buFontTx/>
              <a:buNone/>
              <a:defRPr sz="1400">
                <a:solidFill>
                  <a:schemeClr val="tx2"/>
                </a:solidFill>
              </a:defRPr>
            </a:lvl3pPr>
            <a:lvl4pPr marL="0" indent="0">
              <a:spcAft>
                <a:spcPts val="400"/>
              </a:spcAft>
              <a:buFontTx/>
              <a:buNone/>
              <a:defRPr sz="1400">
                <a:solidFill>
                  <a:schemeClr val="tx2"/>
                </a:solidFill>
              </a:defRPr>
            </a:lvl4pPr>
            <a:lvl5pPr marL="0" indent="0">
              <a:spcAft>
                <a:spcPts val="400"/>
              </a:spcAft>
              <a:buFontTx/>
              <a:buNone/>
              <a:defRPr sz="14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499063" y="939800"/>
            <a:ext cx="11209064" cy="1511764"/>
          </a:xfrm>
        </p:spPr>
        <p:txBody>
          <a:bodyPr anchor="b" anchorCtr="0"/>
          <a:lstStyle>
            <a:lvl1pPr>
              <a:lnSpc>
                <a:spcPct val="82000"/>
              </a:lnSpc>
              <a:spcAft>
                <a:spcPts val="800"/>
              </a:spcAft>
              <a:defRPr sz="3600">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5"/>
          </p:nvPr>
        </p:nvSpPr>
        <p:spPr>
          <a:xfrm>
            <a:off x="499063" y="2459736"/>
            <a:ext cx="11213719" cy="914400"/>
          </a:xfrm>
        </p:spPr>
        <p:txBody>
          <a:bodyPr/>
          <a:lstStyle>
            <a:lvl1pPr>
              <a:defRPr sz="2400" baseline="0"/>
            </a:lvl1pPr>
            <a:lvl2pPr>
              <a:defRPr sz="2000" baseline="0"/>
            </a:lvl2pPr>
            <a:lvl3pPr>
              <a:defRPr sz="2000" baseline="0"/>
            </a:lvl3pPr>
            <a:lvl4pPr>
              <a:defRPr sz="2000" baseline="0"/>
            </a:lvl4pPr>
            <a:lvl5pPr>
              <a:defRPr sz="2000" baseline="0"/>
            </a:lvl5pPr>
          </a:lstStyle>
          <a:p>
            <a:pPr lvl="0"/>
            <a:r>
              <a:rPr lang="en-US"/>
              <a:t>Click to edit Master text styles</a:t>
            </a:r>
          </a:p>
        </p:txBody>
      </p:sp>
      <p:sp>
        <p:nvSpPr>
          <p:cNvPr id="10" name="Text Placeholder 9"/>
          <p:cNvSpPr>
            <a:spLocks noGrp="1"/>
          </p:cNvSpPr>
          <p:nvPr>
            <p:ph type="body" sz="quarter" idx="13"/>
          </p:nvPr>
        </p:nvSpPr>
        <p:spPr>
          <a:xfrm>
            <a:off x="499064" y="3474721"/>
            <a:ext cx="5609823" cy="2335211"/>
          </a:xfrm>
        </p:spPr>
        <p:txBody>
          <a:bodyPr/>
          <a:lstStyle>
            <a:lvl1pPr marL="0" indent="0">
              <a:lnSpc>
                <a:spcPct val="100000"/>
              </a:lnSpc>
              <a:spcAft>
                <a:spcPts val="600"/>
              </a:spcAft>
              <a:buFontTx/>
              <a:buNone/>
              <a:defRPr sz="2000" baseline="0">
                <a:solidFill>
                  <a:schemeClr val="tx2"/>
                </a:solidFill>
              </a:defRPr>
            </a:lvl1pPr>
            <a:lvl2pPr marL="0" indent="0">
              <a:lnSpc>
                <a:spcPct val="100000"/>
              </a:lnSpc>
              <a:spcAft>
                <a:spcPts val="600"/>
              </a:spcAft>
              <a:buFontTx/>
              <a:buNone/>
              <a:defRPr sz="2000" baseline="0">
                <a:solidFill>
                  <a:schemeClr val="tx2"/>
                </a:solidFill>
              </a:defRPr>
            </a:lvl2pPr>
            <a:lvl3pPr marL="0" indent="0">
              <a:lnSpc>
                <a:spcPct val="100000"/>
              </a:lnSpc>
              <a:spcAft>
                <a:spcPts val="600"/>
              </a:spcAft>
              <a:buFontTx/>
              <a:buNone/>
              <a:defRPr sz="2000" baseline="0">
                <a:solidFill>
                  <a:schemeClr val="tx2"/>
                </a:solidFill>
              </a:defRPr>
            </a:lvl3pPr>
            <a:lvl4pPr marL="0" indent="0">
              <a:lnSpc>
                <a:spcPct val="100000"/>
              </a:lnSpc>
              <a:spcAft>
                <a:spcPts val="600"/>
              </a:spcAft>
              <a:buFontTx/>
              <a:buNone/>
              <a:defRPr sz="2000" baseline="0">
                <a:solidFill>
                  <a:schemeClr val="tx2"/>
                </a:solidFill>
              </a:defRPr>
            </a:lvl4pPr>
            <a:lvl5pPr marL="0" indent="0">
              <a:lnSpc>
                <a:spcPct val="100000"/>
              </a:lnSpc>
              <a:spcAft>
                <a:spcPts val="600"/>
              </a:spcAft>
              <a:buFontTx/>
              <a:buNone/>
              <a:defRPr sz="2000"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45090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3 Photo">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endParaRPr lang="en-US" dirty="0"/>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1" name="Content Placeholder 5"/>
          <p:cNvSpPr>
            <a:spLocks noGrp="1"/>
          </p:cNvSpPr>
          <p:nvPr>
            <p:ph sz="quarter" idx="13"/>
          </p:nvPr>
        </p:nvSpPr>
        <p:spPr>
          <a:xfrm>
            <a:off x="7746809" y="1139825"/>
            <a:ext cx="3953193"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p:nvPr>
        </p:nvSpPr>
        <p:spPr>
          <a:xfrm>
            <a:off x="490940" y="1206501"/>
            <a:ext cx="6994062" cy="4648199"/>
          </a:xfrm>
        </p:spPr>
        <p:txBody>
          <a:bodyPr/>
          <a:lstStyle>
            <a:lvl1pPr>
              <a:defRPr sz="1800">
                <a:solidFill>
                  <a:schemeClr val="bg2"/>
                </a:solidFill>
              </a:defRPr>
            </a:lvl1pPr>
          </a:lstStyle>
          <a:p>
            <a:r>
              <a:rPr lang="en-US"/>
              <a:t>Click icon to add picture</a:t>
            </a:r>
          </a:p>
        </p:txBody>
      </p:sp>
    </p:spTree>
    <p:extLst>
      <p:ext uri="{BB962C8B-B14F-4D97-AF65-F5344CB8AC3E}">
        <p14:creationId xmlns:p14="http://schemas.microsoft.com/office/powerpoint/2010/main" val="41516893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 Rul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endParaRPr lang="en-US" dirty="0"/>
          </a:p>
        </p:txBody>
      </p:sp>
      <p:cxnSp>
        <p:nvCxnSpPr>
          <p:cNvPr id="9" name="Straight Connector 8"/>
          <p:cNvCxnSpPr/>
          <p:nvPr userDrawn="1"/>
        </p:nvCxnSpPr>
        <p:spPr>
          <a:xfrm>
            <a:off x="3109495" y="1139825"/>
            <a:ext cx="0" cy="4654197"/>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Content Placeholder 5"/>
          <p:cNvSpPr>
            <a:spLocks noGrp="1"/>
          </p:cNvSpPr>
          <p:nvPr>
            <p:ph sz="quarter" idx="12"/>
          </p:nvPr>
        </p:nvSpPr>
        <p:spPr>
          <a:xfrm>
            <a:off x="490939" y="1139825"/>
            <a:ext cx="6872074"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5"/>
          <p:cNvSpPr>
            <a:spLocks noGrp="1"/>
          </p:cNvSpPr>
          <p:nvPr>
            <p:ph sz="quarter" idx="13"/>
          </p:nvPr>
        </p:nvSpPr>
        <p:spPr>
          <a:xfrm>
            <a:off x="7855021" y="1139825"/>
            <a:ext cx="384498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05778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Quot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endParaRPr lang="en-US" dirty="0"/>
          </a:p>
        </p:txBody>
      </p:sp>
      <p:cxnSp>
        <p:nvCxnSpPr>
          <p:cNvPr id="20" name="Straight Connector 19"/>
          <p:cNvCxnSpPr/>
          <p:nvPr userDrawn="1"/>
        </p:nvCxnSpPr>
        <p:spPr>
          <a:xfrm>
            <a:off x="6094413" y="1210029"/>
            <a:ext cx="0" cy="4654197"/>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Content Placeholder 5"/>
          <p:cNvSpPr>
            <a:spLocks noGrp="1"/>
          </p:cNvSpPr>
          <p:nvPr>
            <p:ph sz="quarter" idx="12"/>
          </p:nvPr>
        </p:nvSpPr>
        <p:spPr>
          <a:xfrm>
            <a:off x="490939" y="1139825"/>
            <a:ext cx="5363083"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4"/>
          </p:nvPr>
        </p:nvSpPr>
        <p:spPr>
          <a:xfrm>
            <a:off x="6337490" y="1118312"/>
            <a:ext cx="5362514" cy="4833226"/>
          </a:xfrm>
        </p:spPr>
        <p:txBody>
          <a:bodyPr/>
          <a:lstStyle>
            <a:lvl1pPr marL="173038" indent="-173038">
              <a:lnSpc>
                <a:spcPct val="90000"/>
              </a:lnSpc>
              <a:spcAft>
                <a:spcPts val="1000"/>
              </a:spcAft>
              <a:defRPr sz="3200">
                <a:solidFill>
                  <a:schemeClr val="tx1"/>
                </a:solidFill>
              </a:defRPr>
            </a:lvl1pPr>
            <a:lvl2pPr marL="740664" indent="-285750">
              <a:spcAft>
                <a:spcPts val="1000"/>
              </a:spcAft>
              <a:buClr>
                <a:schemeClr val="tx2"/>
              </a:buClr>
              <a:buFont typeface="Lucida Grande"/>
              <a:buChar char="—"/>
              <a:defRPr i="1">
                <a:solidFill>
                  <a:schemeClr val="tx2"/>
                </a:solidFill>
              </a:defRPr>
            </a:lvl2pPr>
            <a:lvl3pPr marL="0" indent="0">
              <a:buClr>
                <a:schemeClr val="tx2"/>
              </a:buClr>
              <a:buFontTx/>
              <a:buNone/>
              <a:defRPr>
                <a:solidFill>
                  <a:schemeClr val="tx2"/>
                </a:solidFill>
              </a:defRPr>
            </a:lvl3pPr>
            <a:lvl4pPr marL="0" indent="0">
              <a:buClr>
                <a:schemeClr val="tx2"/>
              </a:buClr>
              <a:buFontTx/>
              <a:buNone/>
              <a:defRPr>
                <a:solidFill>
                  <a:schemeClr val="tx2"/>
                </a:solidFill>
              </a:defRPr>
            </a:lvl4pPr>
            <a:lvl5pPr marL="0" indent="0">
              <a:buClr>
                <a:schemeClr val="tx2"/>
              </a:buClr>
              <a:buFontTx/>
              <a:buNone/>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07734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endParaRPr lang="en-US" dirty="0"/>
          </a:p>
        </p:txBody>
      </p:sp>
      <p:sp>
        <p:nvSpPr>
          <p:cNvPr id="2" name="Title 1"/>
          <p:cNvSpPr>
            <a:spLocks noGrp="1"/>
          </p:cNvSpPr>
          <p:nvPr>
            <p:ph type="title"/>
          </p:nvPr>
        </p:nvSpPr>
        <p:spPr>
          <a:xfrm>
            <a:off x="487661" y="522779"/>
            <a:ext cx="11209064" cy="342206"/>
          </a:xfrm>
        </p:spPr>
        <p:txBody>
          <a:bodyPr/>
          <a:lstStyle>
            <a:lvl1pPr>
              <a:defRPr>
                <a:solidFill>
                  <a:schemeClr val="tx2"/>
                </a:solidFill>
              </a:defRPr>
            </a:lvl1pPr>
          </a:lstStyle>
          <a:p>
            <a:r>
              <a:rPr lang="en-US"/>
              <a:t>Click to edit Master title style</a:t>
            </a:r>
            <a:endParaRPr lang="en-US" dirty="0"/>
          </a:p>
        </p:txBody>
      </p:sp>
      <p:sp>
        <p:nvSpPr>
          <p:cNvPr id="6" name="Text Placeholder 3"/>
          <p:cNvSpPr>
            <a:spLocks noGrp="1"/>
          </p:cNvSpPr>
          <p:nvPr>
            <p:ph type="body" sz="quarter" idx="14"/>
          </p:nvPr>
        </p:nvSpPr>
        <p:spPr>
          <a:xfrm>
            <a:off x="487662" y="1117916"/>
            <a:ext cx="11213296" cy="4833623"/>
          </a:xfrm>
        </p:spPr>
        <p:txBody>
          <a:bodyPr/>
          <a:lstStyle>
            <a:lvl1pPr marL="173038" indent="-173038">
              <a:lnSpc>
                <a:spcPct val="90000"/>
              </a:lnSpc>
              <a:spcAft>
                <a:spcPts val="1000"/>
              </a:spcAft>
              <a:defRPr sz="3200">
                <a:solidFill>
                  <a:schemeClr val="tx1"/>
                </a:solidFill>
              </a:defRPr>
            </a:lvl1pPr>
            <a:lvl2pPr marL="740664" indent="-285750">
              <a:spcAft>
                <a:spcPts val="1000"/>
              </a:spcAft>
              <a:buClr>
                <a:schemeClr val="tx2"/>
              </a:buClr>
              <a:buFont typeface="Lucida Grande"/>
              <a:buChar char="—"/>
              <a:defRPr i="1">
                <a:solidFill>
                  <a:schemeClr val="tx2"/>
                </a:solidFill>
              </a:defRPr>
            </a:lvl2pPr>
            <a:lvl3pPr marL="0" indent="0">
              <a:buClr>
                <a:schemeClr val="tx2"/>
              </a:buClr>
              <a:buFontTx/>
              <a:buNone/>
              <a:defRPr>
                <a:solidFill>
                  <a:schemeClr val="tx2"/>
                </a:solidFill>
              </a:defRPr>
            </a:lvl3pPr>
            <a:lvl4pPr marL="0" indent="0">
              <a:buClr>
                <a:schemeClr val="tx2"/>
              </a:buClr>
              <a:buFontTx/>
              <a:buNone/>
              <a:defRPr>
                <a:solidFill>
                  <a:schemeClr val="tx2"/>
                </a:solidFill>
              </a:defRPr>
            </a:lvl4pPr>
            <a:lvl5pPr marL="0" indent="0">
              <a:buClr>
                <a:schemeClr val="tx2"/>
              </a:buClr>
              <a:buFontTx/>
              <a:buNone/>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52289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Picture Placeholder 5"/>
          <p:cNvSpPr>
            <a:spLocks noGrp="1"/>
          </p:cNvSpPr>
          <p:nvPr>
            <p:ph type="pic" sz="quarter" idx="12" hasCustomPrompt="1"/>
          </p:nvPr>
        </p:nvSpPr>
        <p:spPr>
          <a:xfrm>
            <a:off x="1" y="1206500"/>
            <a:ext cx="12188825" cy="5651500"/>
          </a:xfrm>
        </p:spPr>
        <p:txBody>
          <a:bodyPr/>
          <a:lstStyle>
            <a:lvl1pPr marL="0" marR="0" indent="0" algn="l" defTabSz="457200" rtl="0" eaLnBrk="1" fontAlgn="auto" latinLnBrk="0" hangingPunct="1">
              <a:lnSpc>
                <a:spcPct val="100000"/>
              </a:lnSpc>
              <a:spcBef>
                <a:spcPts val="0"/>
              </a:spcBef>
              <a:spcAft>
                <a:spcPts val="600"/>
              </a:spcAft>
              <a:buClr>
                <a:schemeClr val="tx1"/>
              </a:buClr>
              <a:buSzTx/>
              <a:buFont typeface="Arial"/>
              <a:buNone/>
              <a:tabLst/>
              <a:defRPr sz="1800" baseline="0">
                <a:solidFill>
                  <a:schemeClr val="bg2"/>
                </a:solidFill>
              </a:defRPr>
            </a:lvl1pPr>
          </a:lstStyle>
          <a:p>
            <a:r>
              <a:rPr lang="en-US" dirty="0"/>
              <a:t>Drag picture to placeholder or click icon to add. Globe logo should sit on top of picture.</a:t>
            </a:r>
          </a:p>
          <a:p>
            <a:endParaRPr lang="en-US" dirty="0"/>
          </a:p>
        </p:txBody>
      </p:sp>
    </p:spTree>
    <p:extLst>
      <p:ext uri="{BB962C8B-B14F-4D97-AF65-F5344CB8AC3E}">
        <p14:creationId xmlns:p14="http://schemas.microsoft.com/office/powerpoint/2010/main" val="10032806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Picture Placeholder 5"/>
          <p:cNvSpPr>
            <a:spLocks noGrp="1"/>
          </p:cNvSpPr>
          <p:nvPr>
            <p:ph type="pic" sz="quarter" idx="12" hasCustomPrompt="1"/>
          </p:nvPr>
        </p:nvSpPr>
        <p:spPr>
          <a:xfrm>
            <a:off x="0" y="1206500"/>
            <a:ext cx="6106601" cy="5651500"/>
          </a:xfrm>
        </p:spPr>
        <p:txBody>
          <a:bodyPr/>
          <a:lstStyle>
            <a:lvl1pPr marL="0" marR="0" indent="0" algn="l" defTabSz="457200" rtl="0" eaLnBrk="1" fontAlgn="auto" latinLnBrk="0" hangingPunct="1">
              <a:lnSpc>
                <a:spcPct val="100000"/>
              </a:lnSpc>
              <a:spcBef>
                <a:spcPts val="0"/>
              </a:spcBef>
              <a:spcAft>
                <a:spcPts val="600"/>
              </a:spcAft>
              <a:buClr>
                <a:schemeClr val="tx1"/>
              </a:buClr>
              <a:buSzTx/>
              <a:buFont typeface="Arial"/>
              <a:buNone/>
              <a:tabLst/>
              <a:defRPr sz="1800" baseline="0">
                <a:solidFill>
                  <a:schemeClr val="bg2"/>
                </a:solidFill>
              </a:defRPr>
            </a:lvl1pPr>
          </a:lstStyle>
          <a:p>
            <a:r>
              <a:rPr lang="en-US" dirty="0"/>
              <a:t>Drag picture to placeholder or click icon to add. </a:t>
            </a:r>
          </a:p>
        </p:txBody>
      </p:sp>
      <p:sp>
        <p:nvSpPr>
          <p:cNvPr id="9" name="Picture Placeholder 5"/>
          <p:cNvSpPr>
            <a:spLocks noGrp="1"/>
          </p:cNvSpPr>
          <p:nvPr>
            <p:ph type="pic" sz="quarter" idx="13" hasCustomPrompt="1"/>
          </p:nvPr>
        </p:nvSpPr>
        <p:spPr>
          <a:xfrm>
            <a:off x="6094413" y="1206500"/>
            <a:ext cx="6094411" cy="5651500"/>
          </a:xfrm>
        </p:spPr>
        <p:txBody>
          <a:bodyPr/>
          <a:lstStyle>
            <a:lvl1pPr marL="0" marR="0" indent="0" algn="l" defTabSz="457200" rtl="0" eaLnBrk="1" fontAlgn="auto" latinLnBrk="0" hangingPunct="1">
              <a:lnSpc>
                <a:spcPct val="100000"/>
              </a:lnSpc>
              <a:spcBef>
                <a:spcPts val="0"/>
              </a:spcBef>
              <a:spcAft>
                <a:spcPts val="600"/>
              </a:spcAft>
              <a:buClr>
                <a:schemeClr val="tx1"/>
              </a:buClr>
              <a:buSzTx/>
              <a:buFont typeface="Arial"/>
              <a:buNone/>
              <a:tabLst/>
              <a:defRPr sz="1800" baseline="0">
                <a:solidFill>
                  <a:schemeClr val="bg2"/>
                </a:solidFill>
              </a:defRPr>
            </a:lvl1pPr>
          </a:lstStyle>
          <a:p>
            <a:r>
              <a:rPr lang="en-US" dirty="0"/>
              <a:t>Drag picture to placeholder or click icon to add. Globe logo should sit on top of picture.</a:t>
            </a:r>
          </a:p>
          <a:p>
            <a:endParaRPr lang="en-US" dirty="0"/>
          </a:p>
        </p:txBody>
      </p:sp>
    </p:spTree>
    <p:extLst>
      <p:ext uri="{BB962C8B-B14F-4D97-AF65-F5344CB8AC3E}">
        <p14:creationId xmlns:p14="http://schemas.microsoft.com/office/powerpoint/2010/main" val="35647848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Row with Pictur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endParaRPr lang="en-US" dirty="0"/>
          </a:p>
        </p:txBody>
      </p:sp>
      <p:cxnSp>
        <p:nvCxnSpPr>
          <p:cNvPr id="13" name="Straight Connector 12"/>
          <p:cNvCxnSpPr/>
          <p:nvPr userDrawn="1"/>
        </p:nvCxnSpPr>
        <p:spPr>
          <a:xfrm flipH="1">
            <a:off x="490939" y="3520578"/>
            <a:ext cx="11209064" cy="0"/>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87661" y="522779"/>
            <a:ext cx="11209064" cy="342206"/>
          </a:xfrm>
        </p:spPr>
        <p:txBody>
          <a:bodyPr/>
          <a:lstStyle>
            <a:lvl1pPr>
              <a:defRPr>
                <a:solidFill>
                  <a:schemeClr val="tx2"/>
                </a:solidFill>
              </a:defRPr>
            </a:lvl1pPr>
          </a:lstStyle>
          <a:p>
            <a:r>
              <a:rPr lang="en-US"/>
              <a:t>Click to edit Master title style</a:t>
            </a:r>
            <a:endParaRPr lang="en-US" dirty="0"/>
          </a:p>
        </p:txBody>
      </p:sp>
      <p:sp>
        <p:nvSpPr>
          <p:cNvPr id="6" name="Picture Placeholder 5"/>
          <p:cNvSpPr>
            <a:spLocks noGrp="1"/>
          </p:cNvSpPr>
          <p:nvPr>
            <p:ph type="pic" sz="quarter" idx="16"/>
          </p:nvPr>
        </p:nvSpPr>
        <p:spPr>
          <a:xfrm>
            <a:off x="487661" y="1206500"/>
            <a:ext cx="2844059" cy="2128838"/>
          </a:xfrm>
        </p:spPr>
        <p:txBody>
          <a:bodyPr/>
          <a:lstStyle>
            <a:lvl1pPr>
              <a:defRPr sz="1800">
                <a:solidFill>
                  <a:schemeClr val="bg2"/>
                </a:solidFill>
              </a:defRPr>
            </a:lvl1pPr>
          </a:lstStyle>
          <a:p>
            <a:r>
              <a:rPr lang="en-US"/>
              <a:t>Click icon to add picture</a:t>
            </a:r>
            <a:endParaRPr lang="en-US" dirty="0"/>
          </a:p>
        </p:txBody>
      </p:sp>
      <p:sp>
        <p:nvSpPr>
          <p:cNvPr id="21" name="Text Placeholder 20"/>
          <p:cNvSpPr>
            <a:spLocks noGrp="1"/>
          </p:cNvSpPr>
          <p:nvPr>
            <p:ph type="body" sz="quarter" idx="18"/>
          </p:nvPr>
        </p:nvSpPr>
        <p:spPr>
          <a:xfrm>
            <a:off x="3675693" y="1145571"/>
            <a:ext cx="8024310" cy="2306404"/>
          </a:xfrm>
        </p:spPr>
        <p:txBody>
          <a:bodyPr/>
          <a:lstStyle>
            <a:lvl1pPr>
              <a:defRPr sz="2200"/>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5"/>
          <p:cNvSpPr>
            <a:spLocks noGrp="1"/>
          </p:cNvSpPr>
          <p:nvPr>
            <p:ph type="pic" sz="quarter" idx="17"/>
          </p:nvPr>
        </p:nvSpPr>
        <p:spPr>
          <a:xfrm>
            <a:off x="487661" y="3721100"/>
            <a:ext cx="2844059" cy="2133600"/>
          </a:xfrm>
        </p:spPr>
        <p:txBody>
          <a:bodyPr/>
          <a:lstStyle>
            <a:lvl1pPr>
              <a:defRPr sz="1800">
                <a:solidFill>
                  <a:schemeClr val="bg2"/>
                </a:solidFill>
              </a:defRPr>
            </a:lvl1pPr>
          </a:lstStyle>
          <a:p>
            <a:r>
              <a:rPr lang="en-US"/>
              <a:t>Click icon to add picture</a:t>
            </a:r>
          </a:p>
        </p:txBody>
      </p:sp>
      <p:sp>
        <p:nvSpPr>
          <p:cNvPr id="22" name="Text Placeholder 20"/>
          <p:cNvSpPr>
            <a:spLocks noGrp="1"/>
          </p:cNvSpPr>
          <p:nvPr>
            <p:ph type="body" sz="quarter" idx="19"/>
          </p:nvPr>
        </p:nvSpPr>
        <p:spPr>
          <a:xfrm>
            <a:off x="3675693" y="3632261"/>
            <a:ext cx="8024310" cy="2309752"/>
          </a:xfrm>
        </p:spPr>
        <p:txBody>
          <a:bodyPr/>
          <a:lstStyle>
            <a:lvl1pPr>
              <a:defRPr sz="2200"/>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88660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Row with Pictur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endParaRPr lang="en-US" dirty="0"/>
          </a:p>
        </p:txBody>
      </p:sp>
      <p:cxnSp>
        <p:nvCxnSpPr>
          <p:cNvPr id="13" name="Straight Connector 12"/>
          <p:cNvCxnSpPr/>
          <p:nvPr userDrawn="1"/>
        </p:nvCxnSpPr>
        <p:spPr>
          <a:xfrm flipH="1">
            <a:off x="490939" y="2690205"/>
            <a:ext cx="11209064" cy="0"/>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H="1">
            <a:off x="490939" y="4365061"/>
            <a:ext cx="11209064" cy="0"/>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Picture Placeholder 5"/>
          <p:cNvSpPr>
            <a:spLocks noGrp="1"/>
          </p:cNvSpPr>
          <p:nvPr>
            <p:ph type="pic" sz="quarter" idx="16"/>
          </p:nvPr>
        </p:nvSpPr>
        <p:spPr>
          <a:xfrm>
            <a:off x="490939" y="1209839"/>
            <a:ext cx="2844059" cy="1299796"/>
          </a:xfrm>
        </p:spPr>
        <p:txBody>
          <a:bodyPr/>
          <a:lstStyle>
            <a:lvl1pPr>
              <a:defRPr sz="1800">
                <a:solidFill>
                  <a:schemeClr val="bg2"/>
                </a:solidFill>
              </a:defRPr>
            </a:lvl1pPr>
          </a:lstStyle>
          <a:p>
            <a:r>
              <a:rPr lang="en-US"/>
              <a:t>Click icon to add picture</a:t>
            </a:r>
            <a:endParaRPr lang="en-US" dirty="0"/>
          </a:p>
        </p:txBody>
      </p:sp>
      <p:sp>
        <p:nvSpPr>
          <p:cNvPr id="21" name="Text Placeholder 20"/>
          <p:cNvSpPr>
            <a:spLocks noGrp="1"/>
          </p:cNvSpPr>
          <p:nvPr>
            <p:ph type="body" sz="quarter" idx="18"/>
          </p:nvPr>
        </p:nvSpPr>
        <p:spPr>
          <a:xfrm>
            <a:off x="3675693" y="1146867"/>
            <a:ext cx="8024310" cy="1461642"/>
          </a:xfrm>
        </p:spPr>
        <p:txBody>
          <a:bodyPr/>
          <a:lstStyle>
            <a:lvl1pPr>
              <a:spcAft>
                <a:spcPts val="600"/>
              </a:spcAft>
              <a:defRPr sz="2200"/>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7" name="Picture Placeholder 5"/>
          <p:cNvSpPr>
            <a:spLocks noGrp="1"/>
          </p:cNvSpPr>
          <p:nvPr>
            <p:ph type="pic" sz="quarter" idx="19"/>
          </p:nvPr>
        </p:nvSpPr>
        <p:spPr>
          <a:xfrm>
            <a:off x="490939" y="2868174"/>
            <a:ext cx="2844059" cy="1299796"/>
          </a:xfrm>
        </p:spPr>
        <p:txBody>
          <a:bodyPr/>
          <a:lstStyle>
            <a:lvl1pPr>
              <a:defRPr sz="1800">
                <a:solidFill>
                  <a:schemeClr val="bg2"/>
                </a:solidFill>
              </a:defRPr>
            </a:lvl1pPr>
          </a:lstStyle>
          <a:p>
            <a:r>
              <a:rPr lang="en-US"/>
              <a:t>Click icon to add picture</a:t>
            </a:r>
            <a:endParaRPr lang="en-US" dirty="0"/>
          </a:p>
        </p:txBody>
      </p:sp>
      <p:sp>
        <p:nvSpPr>
          <p:cNvPr id="38" name="Text Placeholder 20"/>
          <p:cNvSpPr>
            <a:spLocks noGrp="1"/>
          </p:cNvSpPr>
          <p:nvPr>
            <p:ph type="body" sz="quarter" idx="20"/>
          </p:nvPr>
        </p:nvSpPr>
        <p:spPr>
          <a:xfrm>
            <a:off x="3675693" y="2778378"/>
            <a:ext cx="8024310" cy="1456917"/>
          </a:xfrm>
        </p:spPr>
        <p:txBody>
          <a:bodyPr/>
          <a:lstStyle>
            <a:lvl1pPr>
              <a:spcAft>
                <a:spcPts val="600"/>
              </a:spcAft>
              <a:defRPr sz="2200"/>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Picture Placeholder 5"/>
          <p:cNvSpPr>
            <a:spLocks noGrp="1"/>
          </p:cNvSpPr>
          <p:nvPr>
            <p:ph type="pic" sz="quarter" idx="21"/>
          </p:nvPr>
        </p:nvSpPr>
        <p:spPr>
          <a:xfrm>
            <a:off x="490939" y="4546625"/>
            <a:ext cx="2844059" cy="1299796"/>
          </a:xfrm>
        </p:spPr>
        <p:txBody>
          <a:bodyPr/>
          <a:lstStyle>
            <a:lvl1pPr>
              <a:defRPr sz="1800">
                <a:solidFill>
                  <a:schemeClr val="bg2"/>
                </a:solidFill>
              </a:defRPr>
            </a:lvl1pPr>
          </a:lstStyle>
          <a:p>
            <a:r>
              <a:rPr lang="en-US"/>
              <a:t>Click icon to add picture</a:t>
            </a:r>
            <a:endParaRPr lang="en-US" dirty="0"/>
          </a:p>
        </p:txBody>
      </p:sp>
      <p:sp>
        <p:nvSpPr>
          <p:cNvPr id="40" name="Text Placeholder 20"/>
          <p:cNvSpPr>
            <a:spLocks noGrp="1"/>
          </p:cNvSpPr>
          <p:nvPr>
            <p:ph type="body" sz="quarter" idx="22"/>
          </p:nvPr>
        </p:nvSpPr>
        <p:spPr>
          <a:xfrm>
            <a:off x="3675693" y="4465965"/>
            <a:ext cx="8024310" cy="1485573"/>
          </a:xfrm>
        </p:spPr>
        <p:txBody>
          <a:bodyPr/>
          <a:lstStyle>
            <a:lvl1pPr>
              <a:spcAft>
                <a:spcPts val="600"/>
              </a:spcAft>
              <a:defRPr sz="2200"/>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1221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Col with Pictur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endParaRPr lang="en-US" dirty="0"/>
          </a:p>
        </p:txBody>
      </p:sp>
      <p:cxnSp>
        <p:nvCxnSpPr>
          <p:cNvPr id="20" name="Straight Connector 19"/>
          <p:cNvCxnSpPr/>
          <p:nvPr userDrawn="1"/>
        </p:nvCxnSpPr>
        <p:spPr>
          <a:xfrm>
            <a:off x="6094413" y="1208089"/>
            <a:ext cx="0" cy="4654373"/>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9" name="Picture Placeholder 18"/>
          <p:cNvSpPr>
            <a:spLocks noGrp="1"/>
          </p:cNvSpPr>
          <p:nvPr>
            <p:ph type="pic" sz="quarter" idx="14"/>
          </p:nvPr>
        </p:nvSpPr>
        <p:spPr>
          <a:xfrm>
            <a:off x="486707" y="1209839"/>
            <a:ext cx="5360121" cy="2317504"/>
          </a:xfrm>
        </p:spPr>
        <p:txBody>
          <a:bodyPr/>
          <a:lstStyle>
            <a:lvl1pPr>
              <a:defRPr sz="1800">
                <a:solidFill>
                  <a:schemeClr val="bg2"/>
                </a:solidFill>
              </a:defRPr>
            </a:lvl1pPr>
          </a:lstStyle>
          <a:p>
            <a:r>
              <a:rPr lang="en-US"/>
              <a:t>Click icon to add picture</a:t>
            </a:r>
          </a:p>
        </p:txBody>
      </p:sp>
      <p:sp>
        <p:nvSpPr>
          <p:cNvPr id="21" name="Picture Placeholder 18"/>
          <p:cNvSpPr>
            <a:spLocks noGrp="1"/>
          </p:cNvSpPr>
          <p:nvPr>
            <p:ph type="pic" sz="quarter" idx="15"/>
          </p:nvPr>
        </p:nvSpPr>
        <p:spPr>
          <a:xfrm>
            <a:off x="6339882" y="1209839"/>
            <a:ext cx="5360121" cy="2317504"/>
          </a:xfrm>
        </p:spPr>
        <p:txBody>
          <a:bodyPr/>
          <a:lstStyle>
            <a:lvl1pPr>
              <a:defRPr sz="1800">
                <a:solidFill>
                  <a:schemeClr val="bg2"/>
                </a:solidFill>
              </a:defRPr>
            </a:lvl1pPr>
          </a:lstStyle>
          <a:p>
            <a:r>
              <a:rPr lang="en-US"/>
              <a:t>Click icon to add picture</a:t>
            </a:r>
          </a:p>
        </p:txBody>
      </p:sp>
      <p:sp>
        <p:nvSpPr>
          <p:cNvPr id="6" name="Content Placeholder 5"/>
          <p:cNvSpPr>
            <a:spLocks noGrp="1"/>
          </p:cNvSpPr>
          <p:nvPr>
            <p:ph sz="quarter" idx="12"/>
          </p:nvPr>
        </p:nvSpPr>
        <p:spPr>
          <a:xfrm>
            <a:off x="486707" y="3709989"/>
            <a:ext cx="5363083" cy="2230437"/>
          </a:xfrm>
        </p:spPr>
        <p:txBody>
          <a:bodyPr lIns="0"/>
          <a:lstStyle>
            <a:lvl1pPr>
              <a:defRPr sz="2200">
                <a:solidFill>
                  <a:schemeClr val="tx1"/>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5"/>
          <p:cNvSpPr>
            <a:spLocks noGrp="1"/>
          </p:cNvSpPr>
          <p:nvPr>
            <p:ph sz="quarter" idx="13"/>
          </p:nvPr>
        </p:nvSpPr>
        <p:spPr>
          <a:xfrm>
            <a:off x="6336920" y="3709989"/>
            <a:ext cx="5363083" cy="2230437"/>
          </a:xfrm>
        </p:spPr>
        <p:txBody>
          <a:bodyPr lIns="0"/>
          <a:lstStyle>
            <a:lvl1pPr>
              <a:defRPr sz="2200">
                <a:solidFill>
                  <a:schemeClr val="tx1"/>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64711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 with Pictur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endParaRPr lang="en-US" dirty="0"/>
          </a:p>
        </p:txBody>
      </p:sp>
      <p:cxnSp>
        <p:nvCxnSpPr>
          <p:cNvPr id="12" name="Straight Connector 11"/>
          <p:cNvCxnSpPr/>
          <p:nvPr userDrawn="1"/>
        </p:nvCxnSpPr>
        <p:spPr>
          <a:xfrm>
            <a:off x="4142909" y="1208089"/>
            <a:ext cx="0" cy="4654373"/>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8049699" y="1208089"/>
            <a:ext cx="0" cy="4654373"/>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86707" y="522779"/>
            <a:ext cx="11209064" cy="342206"/>
          </a:xfrm>
        </p:spPr>
        <p:txBody>
          <a:bodyPr/>
          <a:lstStyle>
            <a:lvl1pPr>
              <a:defRPr>
                <a:solidFill>
                  <a:schemeClr val="tx2"/>
                </a:solidFill>
              </a:defRPr>
            </a:lvl1pPr>
          </a:lstStyle>
          <a:p>
            <a:r>
              <a:rPr lang="en-US"/>
              <a:t>Click to edit Master title style</a:t>
            </a:r>
            <a:endParaRPr lang="en-US" dirty="0"/>
          </a:p>
        </p:txBody>
      </p:sp>
      <p:sp>
        <p:nvSpPr>
          <p:cNvPr id="20" name="Picture Placeholder 18"/>
          <p:cNvSpPr>
            <a:spLocks noGrp="1"/>
          </p:cNvSpPr>
          <p:nvPr>
            <p:ph type="pic" sz="quarter" idx="14"/>
          </p:nvPr>
        </p:nvSpPr>
        <p:spPr>
          <a:xfrm>
            <a:off x="486706" y="1208088"/>
            <a:ext cx="3400552" cy="2317504"/>
          </a:xfrm>
        </p:spPr>
        <p:txBody>
          <a:bodyPr/>
          <a:lstStyle>
            <a:lvl1pPr>
              <a:defRPr sz="1800">
                <a:solidFill>
                  <a:schemeClr val="bg2"/>
                </a:solidFill>
              </a:defRPr>
            </a:lvl1pPr>
          </a:lstStyle>
          <a:p>
            <a:r>
              <a:rPr lang="en-US"/>
              <a:t>Click icon to add picture</a:t>
            </a:r>
          </a:p>
        </p:txBody>
      </p:sp>
      <p:sp>
        <p:nvSpPr>
          <p:cNvPr id="21" name="Picture Placeholder 18"/>
          <p:cNvSpPr>
            <a:spLocks noGrp="1"/>
          </p:cNvSpPr>
          <p:nvPr>
            <p:ph type="pic" sz="quarter" idx="20"/>
          </p:nvPr>
        </p:nvSpPr>
        <p:spPr>
          <a:xfrm>
            <a:off x="4396253" y="1208088"/>
            <a:ext cx="3400552" cy="2317504"/>
          </a:xfrm>
        </p:spPr>
        <p:txBody>
          <a:bodyPr/>
          <a:lstStyle>
            <a:lvl1pPr>
              <a:defRPr sz="1800">
                <a:solidFill>
                  <a:schemeClr val="bg2"/>
                </a:solidFill>
              </a:defRPr>
            </a:lvl1pPr>
          </a:lstStyle>
          <a:p>
            <a:r>
              <a:rPr lang="en-US"/>
              <a:t>Click icon to add picture</a:t>
            </a:r>
          </a:p>
        </p:txBody>
      </p:sp>
      <p:sp>
        <p:nvSpPr>
          <p:cNvPr id="22" name="Picture Placeholder 18"/>
          <p:cNvSpPr>
            <a:spLocks noGrp="1"/>
          </p:cNvSpPr>
          <p:nvPr>
            <p:ph type="pic" sz="quarter" idx="21"/>
          </p:nvPr>
        </p:nvSpPr>
        <p:spPr>
          <a:xfrm>
            <a:off x="8299451" y="1208088"/>
            <a:ext cx="3400552" cy="2317504"/>
          </a:xfrm>
        </p:spPr>
        <p:txBody>
          <a:bodyPr/>
          <a:lstStyle>
            <a:lvl1pPr>
              <a:defRPr sz="1800">
                <a:solidFill>
                  <a:schemeClr val="bg2"/>
                </a:solidFill>
              </a:defRPr>
            </a:lvl1pPr>
          </a:lstStyle>
          <a:p>
            <a:r>
              <a:rPr lang="en-US"/>
              <a:t>Click icon to add picture</a:t>
            </a:r>
          </a:p>
        </p:txBody>
      </p:sp>
      <p:sp>
        <p:nvSpPr>
          <p:cNvPr id="14" name="Content Placeholder 5"/>
          <p:cNvSpPr>
            <a:spLocks noGrp="1"/>
          </p:cNvSpPr>
          <p:nvPr>
            <p:ph sz="quarter" idx="17"/>
          </p:nvPr>
        </p:nvSpPr>
        <p:spPr>
          <a:xfrm>
            <a:off x="486707" y="3692708"/>
            <a:ext cx="3405614" cy="2254067"/>
          </a:xfrm>
        </p:spPr>
        <p:txBody>
          <a:bodyPr lIns="0"/>
          <a:lstStyle>
            <a:lvl1pPr>
              <a:defRPr sz="2200">
                <a:solidFill>
                  <a:schemeClr val="tx1"/>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5"/>
          <p:cNvSpPr>
            <a:spLocks noGrp="1"/>
          </p:cNvSpPr>
          <p:nvPr>
            <p:ph sz="quarter" idx="18"/>
          </p:nvPr>
        </p:nvSpPr>
        <p:spPr>
          <a:xfrm>
            <a:off x="4393497" y="3692708"/>
            <a:ext cx="3405614" cy="2254067"/>
          </a:xfrm>
        </p:spPr>
        <p:txBody>
          <a:bodyPr lIns="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5"/>
          <p:cNvSpPr>
            <a:spLocks noGrp="1"/>
          </p:cNvSpPr>
          <p:nvPr>
            <p:ph sz="quarter" idx="19"/>
          </p:nvPr>
        </p:nvSpPr>
        <p:spPr>
          <a:xfrm>
            <a:off x="8300289" y="3692708"/>
            <a:ext cx="3405614" cy="2254067"/>
          </a:xfrm>
        </p:spPr>
        <p:txBody>
          <a:bodyPr lIns="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6026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Option 3">
    <p:bg>
      <p:bgRef idx="1001">
        <a:schemeClr val="bg2"/>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9100" y="6098580"/>
            <a:ext cx="1308100" cy="759419"/>
          </a:xfrm>
          <a:prstGeom prst="rect">
            <a:avLst/>
          </a:prstGeom>
        </p:spPr>
      </p:pic>
      <p:sp>
        <p:nvSpPr>
          <p:cNvPr id="6" name="TextBox 5"/>
          <p:cNvSpPr txBox="1"/>
          <p:nvPr userDrawn="1"/>
        </p:nvSpPr>
        <p:spPr>
          <a:xfrm>
            <a:off x="499065" y="6329844"/>
            <a:ext cx="5901961" cy="274157"/>
          </a:xfrm>
          <a:prstGeom prst="rect">
            <a:avLst/>
          </a:prstGeom>
          <a:noFill/>
          <a:ln>
            <a:noFill/>
          </a:ln>
        </p:spPr>
        <p:txBody>
          <a:bodyPr wrap="square" lIns="0" tIns="0" rIns="0" bIns="0" rtlCol="0">
            <a:noAutofit/>
          </a:bodyPr>
          <a:lstStyle/>
          <a:p>
            <a:pPr marL="0" marR="0" indent="0" algn="l" defTabSz="457200" rtl="0" eaLnBrk="1" fontAlgn="auto" latinLnBrk="0" hangingPunct="1">
              <a:lnSpc>
                <a:spcPts val="750"/>
              </a:lnSpc>
              <a:spcBef>
                <a:spcPts val="0"/>
              </a:spcBef>
              <a:spcAft>
                <a:spcPts val="0"/>
              </a:spcAft>
              <a:buClrTx/>
              <a:buSzTx/>
              <a:buFontTx/>
              <a:buNone/>
              <a:tabLst/>
              <a:defRPr/>
            </a:pPr>
            <a:r>
              <a:rPr lang="en-US" sz="600" dirty="0">
                <a:solidFill>
                  <a:schemeClr val="tx1"/>
                </a:solidFill>
              </a:rPr>
              <a:t>© 2016 AT&amp;T Intellectual</a:t>
            </a:r>
            <a:r>
              <a:rPr lang="en-US" sz="600" baseline="0" dirty="0">
                <a:solidFill>
                  <a:schemeClr val="tx1"/>
                </a:solidFill>
              </a:rPr>
              <a:t> Property. All rights reserved.</a:t>
            </a:r>
            <a:r>
              <a:rPr lang="en-US" sz="600" dirty="0">
                <a:solidFill>
                  <a:schemeClr val="tx1"/>
                </a:solidFill>
              </a:rPr>
              <a:t> AT&amp;T, Globe logo, Mobilizing Your World and DIRECTV are registered trademarks and service marks of AT&amp;T Intellectual Property and/or AT&amp;T affiliated companies. All other marks are the property of their respective owners.</a:t>
            </a:r>
          </a:p>
        </p:txBody>
      </p:sp>
      <p:sp>
        <p:nvSpPr>
          <p:cNvPr id="14" name="Text Placeholder 13"/>
          <p:cNvSpPr>
            <a:spLocks noGrp="1"/>
          </p:cNvSpPr>
          <p:nvPr>
            <p:ph type="body" sz="quarter" idx="14"/>
          </p:nvPr>
        </p:nvSpPr>
        <p:spPr>
          <a:xfrm>
            <a:off x="498799" y="594859"/>
            <a:ext cx="5609823" cy="244486"/>
          </a:xfrm>
        </p:spPr>
        <p:txBody>
          <a:bodyPr/>
          <a:lstStyle>
            <a:lvl1pPr marL="0" indent="0">
              <a:lnSpc>
                <a:spcPct val="90000"/>
              </a:lnSpc>
              <a:spcAft>
                <a:spcPts val="400"/>
              </a:spcAft>
              <a:buFontTx/>
              <a:buNone/>
              <a:defRPr sz="1400">
                <a:solidFill>
                  <a:schemeClr val="tx1"/>
                </a:solidFill>
              </a:defRPr>
            </a:lvl1pPr>
            <a:lvl2pPr marL="0" indent="0">
              <a:lnSpc>
                <a:spcPct val="90000"/>
              </a:lnSpc>
              <a:spcAft>
                <a:spcPts val="400"/>
              </a:spcAft>
              <a:buFontTx/>
              <a:buNone/>
              <a:defRPr sz="1400">
                <a:solidFill>
                  <a:schemeClr val="tx1"/>
                </a:solidFill>
              </a:defRPr>
            </a:lvl2pPr>
            <a:lvl3pPr marL="0" indent="0">
              <a:lnSpc>
                <a:spcPct val="90000"/>
              </a:lnSpc>
              <a:spcAft>
                <a:spcPts val="400"/>
              </a:spcAft>
              <a:buFontTx/>
              <a:buNone/>
              <a:defRPr sz="1400">
                <a:solidFill>
                  <a:schemeClr val="tx1"/>
                </a:solidFill>
              </a:defRPr>
            </a:lvl3pPr>
            <a:lvl4pPr marL="0" indent="0">
              <a:lnSpc>
                <a:spcPct val="90000"/>
              </a:lnSpc>
              <a:spcAft>
                <a:spcPts val="400"/>
              </a:spcAft>
              <a:buFontTx/>
              <a:buNone/>
              <a:defRPr sz="1400">
                <a:solidFill>
                  <a:schemeClr val="tx1"/>
                </a:solidFill>
              </a:defRPr>
            </a:lvl4pPr>
            <a:lvl5pPr marL="0" indent="0">
              <a:lnSpc>
                <a:spcPct val="90000"/>
              </a:lnSpc>
              <a:spcAft>
                <a:spcPts val="400"/>
              </a:spcAft>
              <a:buFontTx/>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498798" y="939801"/>
            <a:ext cx="11209064" cy="1511763"/>
          </a:xfrm>
        </p:spPr>
        <p:txBody>
          <a:bodyPr anchor="b" anchorCtr="0"/>
          <a:lstStyle>
            <a:lvl1pPr>
              <a:lnSpc>
                <a:spcPct val="82000"/>
              </a:lnSpc>
              <a:spcAft>
                <a:spcPts val="800"/>
              </a:spcAft>
              <a:defRPr sz="3600">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5"/>
          </p:nvPr>
        </p:nvSpPr>
        <p:spPr>
          <a:xfrm>
            <a:off x="498798" y="2459736"/>
            <a:ext cx="11213719" cy="914400"/>
          </a:xfrm>
        </p:spPr>
        <p:txBody>
          <a:bodyPr/>
          <a:lstStyle>
            <a:lvl1pPr>
              <a:defRPr sz="2400" baseline="0"/>
            </a:lvl1pPr>
            <a:lvl2pPr>
              <a:defRPr sz="2400" baseline="0"/>
            </a:lvl2pPr>
            <a:lvl3pPr>
              <a:defRPr sz="2400" baseline="0"/>
            </a:lvl3pPr>
            <a:lvl4pPr>
              <a:defRPr sz="2400" baseline="0"/>
            </a:lvl4pPr>
            <a:lvl5pPr>
              <a:defRPr sz="2400" baseline="0"/>
            </a:lvl5pPr>
          </a:lstStyle>
          <a:p>
            <a:pPr lvl="0"/>
            <a:r>
              <a:rPr lang="en-US"/>
              <a:t>Click to edit Master text styles</a:t>
            </a:r>
          </a:p>
        </p:txBody>
      </p:sp>
      <p:sp>
        <p:nvSpPr>
          <p:cNvPr id="10" name="Text Placeholder 9"/>
          <p:cNvSpPr>
            <a:spLocks noGrp="1"/>
          </p:cNvSpPr>
          <p:nvPr>
            <p:ph type="body" sz="quarter" idx="13"/>
          </p:nvPr>
        </p:nvSpPr>
        <p:spPr>
          <a:xfrm>
            <a:off x="498799" y="3474721"/>
            <a:ext cx="5609823" cy="2335211"/>
          </a:xfrm>
        </p:spPr>
        <p:txBody>
          <a:bodyPr/>
          <a:lstStyle>
            <a:lvl1pPr marL="0" indent="0">
              <a:lnSpc>
                <a:spcPct val="100000"/>
              </a:lnSpc>
              <a:spcAft>
                <a:spcPts val="600"/>
              </a:spcAft>
              <a:buFontTx/>
              <a:buNone/>
              <a:defRPr sz="2000" baseline="0">
                <a:solidFill>
                  <a:schemeClr val="bg1"/>
                </a:solidFill>
              </a:defRPr>
            </a:lvl1pPr>
            <a:lvl2pPr marL="0" indent="0">
              <a:lnSpc>
                <a:spcPct val="100000"/>
              </a:lnSpc>
              <a:spcAft>
                <a:spcPts val="600"/>
              </a:spcAft>
              <a:buFontTx/>
              <a:buNone/>
              <a:defRPr sz="2000" baseline="0">
                <a:solidFill>
                  <a:schemeClr val="bg1"/>
                </a:solidFill>
              </a:defRPr>
            </a:lvl2pPr>
            <a:lvl3pPr marL="0" indent="0">
              <a:lnSpc>
                <a:spcPct val="100000"/>
              </a:lnSpc>
              <a:spcAft>
                <a:spcPts val="600"/>
              </a:spcAft>
              <a:buFontTx/>
              <a:buNone/>
              <a:defRPr sz="2000" baseline="0">
                <a:solidFill>
                  <a:schemeClr val="bg1"/>
                </a:solidFill>
              </a:defRPr>
            </a:lvl3pPr>
            <a:lvl4pPr marL="0" indent="0">
              <a:lnSpc>
                <a:spcPct val="100000"/>
              </a:lnSpc>
              <a:spcAft>
                <a:spcPts val="600"/>
              </a:spcAft>
              <a:buFontTx/>
              <a:buNone/>
              <a:defRPr sz="2000" baseline="0">
                <a:solidFill>
                  <a:schemeClr val="bg1"/>
                </a:solidFill>
              </a:defRPr>
            </a:lvl4pPr>
            <a:lvl5pPr marL="0" indent="0">
              <a:lnSpc>
                <a:spcPct val="100000"/>
              </a:lnSpc>
              <a:spcAft>
                <a:spcPts val="600"/>
              </a:spcAft>
              <a:buFontTx/>
              <a:buNone/>
              <a:defRPr sz="20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0270181"/>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Col with Pictur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endParaRPr lang="en-US" dirty="0"/>
          </a:p>
        </p:txBody>
      </p:sp>
      <p:cxnSp>
        <p:nvCxnSpPr>
          <p:cNvPr id="14" name="Straight Connector 13"/>
          <p:cNvCxnSpPr/>
          <p:nvPr userDrawn="1"/>
        </p:nvCxnSpPr>
        <p:spPr>
          <a:xfrm>
            <a:off x="3167640" y="1208089"/>
            <a:ext cx="0" cy="4654373"/>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098645" y="1209675"/>
            <a:ext cx="0" cy="4652786"/>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019071" y="1208089"/>
            <a:ext cx="0" cy="4654373"/>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24" name="Picture Placeholder 18"/>
          <p:cNvSpPr>
            <a:spLocks noGrp="1"/>
          </p:cNvSpPr>
          <p:nvPr>
            <p:ph type="pic" sz="quarter" idx="14"/>
          </p:nvPr>
        </p:nvSpPr>
        <p:spPr>
          <a:xfrm>
            <a:off x="486707" y="1208088"/>
            <a:ext cx="2460086" cy="2317504"/>
          </a:xfrm>
        </p:spPr>
        <p:txBody>
          <a:bodyPr/>
          <a:lstStyle>
            <a:lvl1pPr>
              <a:defRPr sz="1800">
                <a:solidFill>
                  <a:schemeClr val="bg2"/>
                </a:solidFill>
              </a:defRPr>
            </a:lvl1pPr>
          </a:lstStyle>
          <a:p>
            <a:r>
              <a:rPr lang="en-US"/>
              <a:t>Click icon to add picture</a:t>
            </a:r>
          </a:p>
        </p:txBody>
      </p:sp>
      <p:sp>
        <p:nvSpPr>
          <p:cNvPr id="25" name="Picture Placeholder 18"/>
          <p:cNvSpPr>
            <a:spLocks noGrp="1"/>
          </p:cNvSpPr>
          <p:nvPr>
            <p:ph type="pic" sz="quarter" idx="21"/>
          </p:nvPr>
        </p:nvSpPr>
        <p:spPr>
          <a:xfrm>
            <a:off x="3412422" y="1208088"/>
            <a:ext cx="2460086" cy="2317504"/>
          </a:xfrm>
        </p:spPr>
        <p:txBody>
          <a:bodyPr/>
          <a:lstStyle>
            <a:lvl1pPr>
              <a:defRPr sz="1800">
                <a:solidFill>
                  <a:schemeClr val="bg2"/>
                </a:solidFill>
              </a:defRPr>
            </a:lvl1pPr>
          </a:lstStyle>
          <a:p>
            <a:r>
              <a:rPr lang="en-US"/>
              <a:t>Click icon to add picture</a:t>
            </a:r>
          </a:p>
        </p:txBody>
      </p:sp>
      <p:sp>
        <p:nvSpPr>
          <p:cNvPr id="26" name="Picture Placeholder 18"/>
          <p:cNvSpPr>
            <a:spLocks noGrp="1"/>
          </p:cNvSpPr>
          <p:nvPr>
            <p:ph type="pic" sz="quarter" idx="22"/>
          </p:nvPr>
        </p:nvSpPr>
        <p:spPr>
          <a:xfrm>
            <a:off x="6332423" y="1208088"/>
            <a:ext cx="2460086" cy="2317504"/>
          </a:xfrm>
        </p:spPr>
        <p:txBody>
          <a:bodyPr/>
          <a:lstStyle>
            <a:lvl1pPr>
              <a:defRPr sz="1800">
                <a:solidFill>
                  <a:schemeClr val="bg2"/>
                </a:solidFill>
              </a:defRPr>
            </a:lvl1pPr>
          </a:lstStyle>
          <a:p>
            <a:r>
              <a:rPr lang="en-US"/>
              <a:t>Click icon to add picture</a:t>
            </a:r>
          </a:p>
        </p:txBody>
      </p:sp>
      <p:sp>
        <p:nvSpPr>
          <p:cNvPr id="27" name="Picture Placeholder 18"/>
          <p:cNvSpPr>
            <a:spLocks noGrp="1"/>
          </p:cNvSpPr>
          <p:nvPr>
            <p:ph type="pic" sz="quarter" idx="23"/>
          </p:nvPr>
        </p:nvSpPr>
        <p:spPr>
          <a:xfrm>
            <a:off x="9239918" y="1208088"/>
            <a:ext cx="2460086" cy="2317504"/>
          </a:xfrm>
        </p:spPr>
        <p:txBody>
          <a:bodyPr/>
          <a:lstStyle>
            <a:lvl1pPr>
              <a:defRPr sz="1800">
                <a:solidFill>
                  <a:schemeClr val="bg2"/>
                </a:solidFill>
              </a:defRPr>
            </a:lvl1pPr>
          </a:lstStyle>
          <a:p>
            <a:r>
              <a:rPr lang="en-US"/>
              <a:t>Click icon to add picture</a:t>
            </a:r>
          </a:p>
        </p:txBody>
      </p:sp>
      <p:sp>
        <p:nvSpPr>
          <p:cNvPr id="13" name="Content Placeholder 5"/>
          <p:cNvSpPr>
            <a:spLocks noGrp="1"/>
          </p:cNvSpPr>
          <p:nvPr>
            <p:ph sz="quarter" idx="17"/>
          </p:nvPr>
        </p:nvSpPr>
        <p:spPr>
          <a:xfrm>
            <a:off x="486707" y="3684588"/>
            <a:ext cx="2436152" cy="2262187"/>
          </a:xfrm>
        </p:spPr>
        <p:txBody>
          <a:bodyPr lIns="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5"/>
          <p:cNvSpPr>
            <a:spLocks noGrp="1"/>
          </p:cNvSpPr>
          <p:nvPr>
            <p:ph sz="quarter" idx="18"/>
          </p:nvPr>
        </p:nvSpPr>
        <p:spPr>
          <a:xfrm>
            <a:off x="3412422" y="3684588"/>
            <a:ext cx="2436152" cy="2262187"/>
          </a:xfrm>
        </p:spPr>
        <p:txBody>
          <a:bodyPr lIns="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5"/>
          <p:cNvSpPr>
            <a:spLocks noGrp="1"/>
          </p:cNvSpPr>
          <p:nvPr>
            <p:ph sz="quarter" idx="19"/>
          </p:nvPr>
        </p:nvSpPr>
        <p:spPr>
          <a:xfrm>
            <a:off x="6332423" y="3684588"/>
            <a:ext cx="2436152" cy="2262187"/>
          </a:xfrm>
        </p:spPr>
        <p:txBody>
          <a:bodyPr lIns="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5"/>
          <p:cNvSpPr>
            <a:spLocks noGrp="1"/>
          </p:cNvSpPr>
          <p:nvPr>
            <p:ph sz="quarter" idx="20"/>
          </p:nvPr>
        </p:nvSpPr>
        <p:spPr>
          <a:xfrm>
            <a:off x="9255280" y="3684588"/>
            <a:ext cx="2436152" cy="2262187"/>
          </a:xfrm>
        </p:spPr>
        <p:txBody>
          <a:bodyPr lIns="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15370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Col with Subhead">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endParaRPr lang="en-US" dirty="0"/>
          </a:p>
        </p:txBody>
      </p:sp>
      <p:sp>
        <p:nvSpPr>
          <p:cNvPr id="2" name="Title 1"/>
          <p:cNvSpPr>
            <a:spLocks noGrp="1"/>
          </p:cNvSpPr>
          <p:nvPr>
            <p:ph type="title"/>
          </p:nvPr>
        </p:nvSpPr>
        <p:spPr>
          <a:xfrm>
            <a:off x="486707" y="522779"/>
            <a:ext cx="11209064" cy="342206"/>
          </a:xfrm>
        </p:spPr>
        <p:txBody>
          <a:bodyPr/>
          <a:lstStyle>
            <a:lvl1pPr>
              <a:defRPr>
                <a:solidFill>
                  <a:schemeClr val="tx2"/>
                </a:solidFill>
              </a:defRPr>
            </a:lvl1pPr>
          </a:lstStyle>
          <a:p>
            <a:r>
              <a:rPr lang="en-US"/>
              <a:t>Click to edit Master title style</a:t>
            </a:r>
            <a:endParaRPr lang="en-US" dirty="0"/>
          </a:p>
        </p:txBody>
      </p:sp>
      <p:sp>
        <p:nvSpPr>
          <p:cNvPr id="9" name="Content Placeholder 5"/>
          <p:cNvSpPr>
            <a:spLocks noGrp="1"/>
          </p:cNvSpPr>
          <p:nvPr>
            <p:ph sz="quarter" idx="14"/>
          </p:nvPr>
        </p:nvSpPr>
        <p:spPr>
          <a:xfrm>
            <a:off x="486707" y="1118870"/>
            <a:ext cx="11209064" cy="1340190"/>
          </a:xfrm>
        </p:spPr>
        <p:txBody>
          <a:bodyPr/>
          <a:lstStyle>
            <a:lvl1pPr marL="0" indent="0">
              <a:lnSpc>
                <a:spcPct val="90000"/>
              </a:lnSpc>
              <a:spcAft>
                <a:spcPts val="1000"/>
              </a:spcAft>
              <a:buFontTx/>
              <a:buNone/>
              <a:defRPr sz="3200" baseline="0">
                <a:solidFill>
                  <a:schemeClr val="tx1"/>
                </a:solidFill>
              </a:defRPr>
            </a:lvl1pPr>
            <a:lvl2pPr marL="0" indent="0">
              <a:lnSpc>
                <a:spcPct val="90000"/>
              </a:lnSpc>
              <a:spcAft>
                <a:spcPts val="1000"/>
              </a:spcAft>
              <a:buClr>
                <a:schemeClr val="accent5"/>
              </a:buClr>
              <a:buFontTx/>
              <a:buNone/>
              <a:defRPr sz="3200">
                <a:solidFill>
                  <a:schemeClr val="tx1"/>
                </a:solidFill>
              </a:defRPr>
            </a:lvl2pPr>
            <a:lvl3pPr marL="0" indent="0">
              <a:lnSpc>
                <a:spcPct val="90000"/>
              </a:lnSpc>
              <a:spcAft>
                <a:spcPts val="1000"/>
              </a:spcAft>
              <a:buClr>
                <a:schemeClr val="accent5"/>
              </a:buClr>
              <a:buFontTx/>
              <a:buNone/>
              <a:defRPr sz="3200">
                <a:solidFill>
                  <a:schemeClr val="tx1"/>
                </a:solidFill>
              </a:defRPr>
            </a:lvl3pPr>
            <a:lvl4pPr marL="0" indent="0">
              <a:lnSpc>
                <a:spcPct val="90000"/>
              </a:lnSpc>
              <a:spcAft>
                <a:spcPts val="1000"/>
              </a:spcAft>
              <a:buClr>
                <a:schemeClr val="accent5"/>
              </a:buClr>
              <a:buFontTx/>
              <a:buNone/>
              <a:defRPr sz="3200">
                <a:solidFill>
                  <a:schemeClr val="tx1"/>
                </a:solidFill>
              </a:defRPr>
            </a:lvl4pPr>
            <a:lvl5pPr marL="0" indent="0">
              <a:lnSpc>
                <a:spcPct val="90000"/>
              </a:lnSpc>
              <a:spcAft>
                <a:spcPts val="1000"/>
              </a:spcAft>
              <a:buClr>
                <a:schemeClr val="accent5"/>
              </a:buClr>
              <a:buFontTx/>
              <a:buNone/>
              <a:defRPr sz="3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2"/>
          </p:nvPr>
        </p:nvSpPr>
        <p:spPr>
          <a:xfrm>
            <a:off x="486707" y="2624603"/>
            <a:ext cx="5363083" cy="3315823"/>
          </a:xfrm>
        </p:spPr>
        <p:txBody>
          <a:bodyPr/>
          <a:lstStyle>
            <a:lvl1pPr>
              <a:defRPr sz="2200">
                <a:solidFill>
                  <a:schemeClr val="tx2"/>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5"/>
          <p:cNvSpPr>
            <a:spLocks noGrp="1"/>
          </p:cNvSpPr>
          <p:nvPr>
            <p:ph sz="quarter" idx="13"/>
          </p:nvPr>
        </p:nvSpPr>
        <p:spPr>
          <a:xfrm>
            <a:off x="6336920" y="2623099"/>
            <a:ext cx="5363083" cy="3317327"/>
          </a:xfrm>
        </p:spPr>
        <p:txBody>
          <a:bodyPr/>
          <a:lstStyle>
            <a:lvl1pPr>
              <a:defRPr sz="2200">
                <a:solidFill>
                  <a:schemeClr val="tx2"/>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71570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Col with Subhead">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endParaRPr lang="en-US" dirty="0"/>
          </a:p>
        </p:txBody>
      </p:sp>
      <p:cxnSp>
        <p:nvCxnSpPr>
          <p:cNvPr id="20" name="Straight Connector 19"/>
          <p:cNvCxnSpPr/>
          <p:nvPr userDrawn="1"/>
        </p:nvCxnSpPr>
        <p:spPr>
          <a:xfrm>
            <a:off x="4142909" y="2686647"/>
            <a:ext cx="0" cy="3177579"/>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8049699" y="2686647"/>
            <a:ext cx="0" cy="3177579"/>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9" name="Content Placeholder 5"/>
          <p:cNvSpPr>
            <a:spLocks noGrp="1"/>
          </p:cNvSpPr>
          <p:nvPr>
            <p:ph sz="quarter" idx="14"/>
          </p:nvPr>
        </p:nvSpPr>
        <p:spPr>
          <a:xfrm>
            <a:off x="490939" y="1117981"/>
            <a:ext cx="11209064" cy="1344168"/>
          </a:xfrm>
        </p:spPr>
        <p:txBody>
          <a:bodyPr/>
          <a:lstStyle>
            <a:lvl1pPr marL="0" indent="0">
              <a:lnSpc>
                <a:spcPct val="90000"/>
              </a:lnSpc>
              <a:spcAft>
                <a:spcPts val="1000"/>
              </a:spcAft>
              <a:buFontTx/>
              <a:buNone/>
              <a:defRPr sz="3200" baseline="0">
                <a:solidFill>
                  <a:schemeClr val="tx1"/>
                </a:solidFill>
              </a:defRPr>
            </a:lvl1pPr>
            <a:lvl2pPr marL="0" indent="0">
              <a:lnSpc>
                <a:spcPct val="90000"/>
              </a:lnSpc>
              <a:spcAft>
                <a:spcPts val="1000"/>
              </a:spcAft>
              <a:buClr>
                <a:schemeClr val="accent5"/>
              </a:buClr>
              <a:buFontTx/>
              <a:buNone/>
              <a:defRPr sz="3200">
                <a:solidFill>
                  <a:schemeClr val="tx1"/>
                </a:solidFill>
              </a:defRPr>
            </a:lvl2pPr>
            <a:lvl3pPr marL="0" indent="0">
              <a:lnSpc>
                <a:spcPct val="90000"/>
              </a:lnSpc>
              <a:spcAft>
                <a:spcPts val="1000"/>
              </a:spcAft>
              <a:buClr>
                <a:schemeClr val="accent5"/>
              </a:buClr>
              <a:buFontTx/>
              <a:buNone/>
              <a:defRPr sz="3200">
                <a:solidFill>
                  <a:schemeClr val="tx1"/>
                </a:solidFill>
              </a:defRPr>
            </a:lvl3pPr>
            <a:lvl4pPr marL="0" indent="0">
              <a:lnSpc>
                <a:spcPct val="90000"/>
              </a:lnSpc>
              <a:spcAft>
                <a:spcPts val="1000"/>
              </a:spcAft>
              <a:buClr>
                <a:schemeClr val="accent5"/>
              </a:buClr>
              <a:buFontTx/>
              <a:buNone/>
              <a:defRPr sz="3200">
                <a:solidFill>
                  <a:schemeClr val="tx1"/>
                </a:solidFill>
              </a:defRPr>
            </a:lvl4pPr>
            <a:lvl5pPr marL="0" indent="0">
              <a:lnSpc>
                <a:spcPct val="90000"/>
              </a:lnSpc>
              <a:spcAft>
                <a:spcPts val="1000"/>
              </a:spcAft>
              <a:buClr>
                <a:schemeClr val="accent5"/>
              </a:buClr>
              <a:buFontTx/>
              <a:buNone/>
              <a:defRPr sz="3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2"/>
          </p:nvPr>
        </p:nvSpPr>
        <p:spPr>
          <a:xfrm>
            <a:off x="486707" y="2623098"/>
            <a:ext cx="3405614" cy="3317328"/>
          </a:xfrm>
        </p:spPr>
        <p:txBody>
          <a:bodyPr/>
          <a:lstStyle>
            <a:lvl1pPr>
              <a:defRPr sz="2200">
                <a:solidFill>
                  <a:schemeClr val="tx2"/>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5"/>
          <p:cNvSpPr>
            <a:spLocks noGrp="1"/>
          </p:cNvSpPr>
          <p:nvPr>
            <p:ph sz="quarter" idx="15"/>
          </p:nvPr>
        </p:nvSpPr>
        <p:spPr>
          <a:xfrm>
            <a:off x="4393497" y="2623098"/>
            <a:ext cx="3405614" cy="3317328"/>
          </a:xfrm>
        </p:spPr>
        <p:txBody>
          <a:bodyPr/>
          <a:lstStyle>
            <a:lvl1pPr>
              <a:defRPr sz="2200">
                <a:solidFill>
                  <a:schemeClr val="tx2"/>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5"/>
          <p:cNvSpPr>
            <a:spLocks noGrp="1"/>
          </p:cNvSpPr>
          <p:nvPr>
            <p:ph sz="quarter" idx="16"/>
          </p:nvPr>
        </p:nvSpPr>
        <p:spPr>
          <a:xfrm>
            <a:off x="8300289" y="2623098"/>
            <a:ext cx="3405614" cy="3317328"/>
          </a:xfrm>
        </p:spPr>
        <p:txBody>
          <a:bodyPr/>
          <a:lstStyle>
            <a:lvl1pPr>
              <a:defRPr sz="2200">
                <a:solidFill>
                  <a:schemeClr val="tx2"/>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66598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Col with Subhead">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endParaRPr lang="en-US" dirty="0"/>
          </a:p>
        </p:txBody>
      </p:sp>
      <p:cxnSp>
        <p:nvCxnSpPr>
          <p:cNvPr id="12" name="Straight Connector 11"/>
          <p:cNvCxnSpPr/>
          <p:nvPr userDrawn="1"/>
        </p:nvCxnSpPr>
        <p:spPr>
          <a:xfrm>
            <a:off x="3167640" y="2690651"/>
            <a:ext cx="0" cy="3173575"/>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093355" y="2690651"/>
            <a:ext cx="0" cy="3173575"/>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019071" y="2690651"/>
            <a:ext cx="0" cy="3173575"/>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9" name="Content Placeholder 5"/>
          <p:cNvSpPr>
            <a:spLocks noGrp="1"/>
          </p:cNvSpPr>
          <p:nvPr>
            <p:ph sz="quarter" idx="14"/>
          </p:nvPr>
        </p:nvSpPr>
        <p:spPr>
          <a:xfrm>
            <a:off x="490939" y="1117981"/>
            <a:ext cx="11209064" cy="1344168"/>
          </a:xfrm>
        </p:spPr>
        <p:txBody>
          <a:bodyPr/>
          <a:lstStyle>
            <a:lvl1pPr marL="0" indent="0">
              <a:lnSpc>
                <a:spcPct val="90000"/>
              </a:lnSpc>
              <a:spcAft>
                <a:spcPts val="1000"/>
              </a:spcAft>
              <a:buFontTx/>
              <a:buNone/>
              <a:defRPr sz="3200" baseline="0">
                <a:solidFill>
                  <a:schemeClr val="tx1"/>
                </a:solidFill>
              </a:defRPr>
            </a:lvl1pPr>
            <a:lvl2pPr marL="0" indent="0">
              <a:lnSpc>
                <a:spcPct val="90000"/>
              </a:lnSpc>
              <a:spcAft>
                <a:spcPts val="1000"/>
              </a:spcAft>
              <a:buClr>
                <a:schemeClr val="accent5"/>
              </a:buClr>
              <a:buFontTx/>
              <a:buNone/>
              <a:defRPr sz="3200">
                <a:solidFill>
                  <a:schemeClr val="tx1"/>
                </a:solidFill>
              </a:defRPr>
            </a:lvl2pPr>
            <a:lvl3pPr marL="0" indent="0">
              <a:lnSpc>
                <a:spcPct val="90000"/>
              </a:lnSpc>
              <a:spcAft>
                <a:spcPts val="1000"/>
              </a:spcAft>
              <a:buClr>
                <a:schemeClr val="accent5"/>
              </a:buClr>
              <a:buFontTx/>
              <a:buNone/>
              <a:defRPr sz="3200">
                <a:solidFill>
                  <a:schemeClr val="tx1"/>
                </a:solidFill>
              </a:defRPr>
            </a:lvl3pPr>
            <a:lvl4pPr marL="0" indent="0">
              <a:lnSpc>
                <a:spcPct val="90000"/>
              </a:lnSpc>
              <a:spcAft>
                <a:spcPts val="1000"/>
              </a:spcAft>
              <a:buClr>
                <a:schemeClr val="accent5"/>
              </a:buClr>
              <a:buFontTx/>
              <a:buNone/>
              <a:defRPr sz="3200">
                <a:solidFill>
                  <a:schemeClr val="tx1"/>
                </a:solidFill>
              </a:defRPr>
            </a:lvl4pPr>
            <a:lvl5pPr marL="0" indent="0">
              <a:lnSpc>
                <a:spcPct val="90000"/>
              </a:lnSpc>
              <a:spcAft>
                <a:spcPts val="1000"/>
              </a:spcAft>
              <a:buClr>
                <a:schemeClr val="accent5"/>
              </a:buClr>
              <a:buFontTx/>
              <a:buNone/>
              <a:defRPr sz="3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5"/>
          <p:cNvSpPr>
            <a:spLocks noGrp="1"/>
          </p:cNvSpPr>
          <p:nvPr>
            <p:ph sz="quarter" idx="15"/>
          </p:nvPr>
        </p:nvSpPr>
        <p:spPr>
          <a:xfrm>
            <a:off x="486707" y="2623098"/>
            <a:ext cx="2436152" cy="3328184"/>
          </a:xfrm>
        </p:spPr>
        <p:txBody>
          <a:bodyPr/>
          <a:lstStyle>
            <a:lvl1pPr>
              <a:defRPr sz="2200">
                <a:solidFill>
                  <a:schemeClr val="tx2"/>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5"/>
          <p:cNvSpPr>
            <a:spLocks noGrp="1"/>
          </p:cNvSpPr>
          <p:nvPr>
            <p:ph sz="quarter" idx="16"/>
          </p:nvPr>
        </p:nvSpPr>
        <p:spPr>
          <a:xfrm>
            <a:off x="3412422" y="2623098"/>
            <a:ext cx="2436152" cy="3328184"/>
          </a:xfrm>
        </p:spPr>
        <p:txBody>
          <a:bodyPr/>
          <a:lstStyle>
            <a:lvl1pPr>
              <a:defRPr sz="2200">
                <a:solidFill>
                  <a:schemeClr val="tx2"/>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5"/>
          <p:cNvSpPr>
            <a:spLocks noGrp="1"/>
          </p:cNvSpPr>
          <p:nvPr>
            <p:ph sz="quarter" idx="17"/>
          </p:nvPr>
        </p:nvSpPr>
        <p:spPr>
          <a:xfrm>
            <a:off x="6338137" y="2623098"/>
            <a:ext cx="2436152" cy="3328184"/>
          </a:xfrm>
        </p:spPr>
        <p:txBody>
          <a:bodyPr/>
          <a:lstStyle>
            <a:lvl1pPr>
              <a:defRPr sz="2200">
                <a:solidFill>
                  <a:schemeClr val="tx2"/>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5"/>
          <p:cNvSpPr>
            <a:spLocks noGrp="1"/>
          </p:cNvSpPr>
          <p:nvPr>
            <p:ph sz="quarter" idx="18"/>
          </p:nvPr>
        </p:nvSpPr>
        <p:spPr>
          <a:xfrm>
            <a:off x="9263851" y="2623098"/>
            <a:ext cx="2436152" cy="3328184"/>
          </a:xfrm>
        </p:spPr>
        <p:txBody>
          <a:bodyPr/>
          <a:lstStyle>
            <a:lvl1pPr>
              <a:defRPr sz="2200">
                <a:solidFill>
                  <a:schemeClr val="tx2"/>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77487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 with Block">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endParaRPr lang="en-US" dirty="0"/>
          </a:p>
        </p:txBody>
      </p:sp>
      <p:cxnSp>
        <p:nvCxnSpPr>
          <p:cNvPr id="20" name="Straight Connector 19"/>
          <p:cNvCxnSpPr/>
          <p:nvPr userDrawn="1"/>
        </p:nvCxnSpPr>
        <p:spPr>
          <a:xfrm>
            <a:off x="6094413" y="1769457"/>
            <a:ext cx="0" cy="4094769"/>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90939" y="522779"/>
            <a:ext cx="11209064" cy="342206"/>
          </a:xfrm>
        </p:spPr>
        <p:txBody>
          <a:bodyPr/>
          <a:lstStyle>
            <a:lvl1pPr>
              <a:defRPr>
                <a:solidFill>
                  <a:schemeClr val="tx2"/>
                </a:solidFill>
              </a:defRPr>
            </a:lvl1pPr>
          </a:lstStyle>
          <a:p>
            <a:r>
              <a:rPr lang="en-US"/>
              <a:t>Click to edit Master title style</a:t>
            </a:r>
            <a:endParaRPr lang="en-US" dirty="0"/>
          </a:p>
        </p:txBody>
      </p:sp>
      <p:sp>
        <p:nvSpPr>
          <p:cNvPr id="4" name="Text Placeholder 3"/>
          <p:cNvSpPr>
            <a:spLocks noGrp="1"/>
          </p:cNvSpPr>
          <p:nvPr>
            <p:ph type="body" sz="quarter" idx="14"/>
          </p:nvPr>
        </p:nvSpPr>
        <p:spPr>
          <a:xfrm>
            <a:off x="490940" y="1210471"/>
            <a:ext cx="11213296" cy="394846"/>
          </a:xfrm>
          <a:solidFill>
            <a:schemeClr val="tx2"/>
          </a:solidFill>
        </p:spPr>
        <p:txBody>
          <a:bodyPr lIns="91440" tIns="45720" rIns="91440" bIns="45720" anchor="ctr" anchorCtr="0"/>
          <a:lstStyle>
            <a:lvl1pPr marL="0" indent="0" algn="ctr">
              <a:spcAft>
                <a:spcPts val="600"/>
              </a:spcAft>
              <a:buFontTx/>
              <a:buNone/>
              <a:defRPr sz="1400">
                <a:solidFill>
                  <a:schemeClr val="bg1"/>
                </a:solidFill>
              </a:defRPr>
            </a:lvl1pPr>
            <a:lvl2pPr marL="0" indent="0" algn="ctr">
              <a:spcAft>
                <a:spcPts val="600"/>
              </a:spcAft>
              <a:buFontTx/>
              <a:buNone/>
              <a:defRPr sz="1400">
                <a:solidFill>
                  <a:schemeClr val="bg1"/>
                </a:solidFill>
              </a:defRPr>
            </a:lvl2pPr>
            <a:lvl3pPr marL="0" indent="0" algn="ctr">
              <a:spcAft>
                <a:spcPts val="600"/>
              </a:spcAft>
              <a:buFontTx/>
              <a:buNone/>
              <a:defRPr sz="1400">
                <a:solidFill>
                  <a:schemeClr val="bg1"/>
                </a:solidFill>
              </a:defRPr>
            </a:lvl3pPr>
            <a:lvl4pPr marL="0" indent="0" algn="ctr">
              <a:spcAft>
                <a:spcPts val="600"/>
              </a:spcAft>
              <a:buFontTx/>
              <a:buNone/>
              <a:defRPr sz="1400">
                <a:solidFill>
                  <a:schemeClr val="bg1"/>
                </a:solidFill>
              </a:defRPr>
            </a:lvl4pPr>
            <a:lvl5pPr marL="0" indent="0" algn="ctr">
              <a:spcAft>
                <a:spcPts val="600"/>
              </a:spcAft>
              <a:buFontTx/>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5"/>
          </p:nvPr>
        </p:nvSpPr>
        <p:spPr>
          <a:xfrm>
            <a:off x="490939" y="1769550"/>
            <a:ext cx="5372818" cy="769937"/>
          </a:xfrm>
          <a:solidFill>
            <a:schemeClr val="tx1"/>
          </a:solidFill>
        </p:spPr>
        <p:txBody>
          <a:bodyPr lIns="91440" tIns="91440" rIns="91440" bIns="91440" anchor="ctr" anchorCtr="0"/>
          <a:lstStyle>
            <a:lvl1pPr marL="0">
              <a:spcAft>
                <a:spcPts val="600"/>
              </a:spcAft>
              <a:buFontTx/>
              <a:buNone/>
              <a:defRPr sz="1400" b="1">
                <a:solidFill>
                  <a:schemeClr val="bg1"/>
                </a:solidFill>
              </a:defRPr>
            </a:lvl1pPr>
            <a:lvl2pPr marL="0">
              <a:spcAft>
                <a:spcPts val="600"/>
              </a:spcAft>
              <a:buFontTx/>
              <a:buNone/>
              <a:defRPr sz="1400" b="1">
                <a:solidFill>
                  <a:schemeClr val="bg1"/>
                </a:solidFill>
              </a:defRPr>
            </a:lvl2pPr>
            <a:lvl3pPr marL="0" indent="0">
              <a:spcAft>
                <a:spcPts val="600"/>
              </a:spcAft>
              <a:buFontTx/>
              <a:buNone/>
              <a:defRPr sz="1400" b="1">
                <a:solidFill>
                  <a:schemeClr val="bg1"/>
                </a:solidFill>
              </a:defRPr>
            </a:lvl3pPr>
            <a:lvl4pPr marL="0" indent="0">
              <a:spcAft>
                <a:spcPts val="600"/>
              </a:spcAft>
              <a:buFontTx/>
              <a:buNone/>
              <a:defRPr sz="1400" b="1">
                <a:solidFill>
                  <a:schemeClr val="bg1"/>
                </a:solidFill>
              </a:defRPr>
            </a:lvl4pPr>
            <a:lvl5pPr marL="0" indent="0">
              <a:spcAft>
                <a:spcPts val="600"/>
              </a:spcAft>
              <a:buFontTx/>
              <a:buNone/>
              <a:defRPr sz="1400"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9"/>
          <p:cNvSpPr>
            <a:spLocks noGrp="1"/>
          </p:cNvSpPr>
          <p:nvPr>
            <p:ph type="body" sz="quarter" idx="16"/>
          </p:nvPr>
        </p:nvSpPr>
        <p:spPr>
          <a:xfrm>
            <a:off x="6327186" y="1769550"/>
            <a:ext cx="5372818" cy="769937"/>
          </a:xfrm>
          <a:solidFill>
            <a:schemeClr val="tx1"/>
          </a:solidFill>
        </p:spPr>
        <p:txBody>
          <a:bodyPr lIns="91440" tIns="91440" rIns="91440" bIns="91440" anchor="ctr" anchorCtr="0"/>
          <a:lstStyle>
            <a:lvl1pPr marL="0">
              <a:spcAft>
                <a:spcPts val="600"/>
              </a:spcAft>
              <a:buFontTx/>
              <a:buNone/>
              <a:defRPr sz="1400" b="1">
                <a:solidFill>
                  <a:schemeClr val="bg1"/>
                </a:solidFill>
              </a:defRPr>
            </a:lvl1pPr>
            <a:lvl2pPr marL="0">
              <a:spcAft>
                <a:spcPts val="600"/>
              </a:spcAft>
              <a:buFontTx/>
              <a:buNone/>
              <a:defRPr sz="1400" b="1">
                <a:solidFill>
                  <a:schemeClr val="bg1"/>
                </a:solidFill>
              </a:defRPr>
            </a:lvl2pPr>
            <a:lvl3pPr marL="0" indent="0">
              <a:spcAft>
                <a:spcPts val="600"/>
              </a:spcAft>
              <a:buFontTx/>
              <a:buNone/>
              <a:defRPr sz="1400" b="1">
                <a:solidFill>
                  <a:schemeClr val="bg1"/>
                </a:solidFill>
              </a:defRPr>
            </a:lvl3pPr>
            <a:lvl4pPr marL="0" indent="0">
              <a:spcAft>
                <a:spcPts val="600"/>
              </a:spcAft>
              <a:buFontTx/>
              <a:buNone/>
              <a:defRPr sz="1400" b="1">
                <a:solidFill>
                  <a:schemeClr val="bg1"/>
                </a:solidFill>
              </a:defRPr>
            </a:lvl4pPr>
            <a:lvl5pPr marL="0" indent="0">
              <a:spcAft>
                <a:spcPts val="600"/>
              </a:spcAft>
              <a:buFontTx/>
              <a:buNone/>
              <a:defRPr sz="1400"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2"/>
          </p:nvPr>
        </p:nvSpPr>
        <p:spPr>
          <a:xfrm>
            <a:off x="490939" y="2624603"/>
            <a:ext cx="5363083" cy="3315823"/>
          </a:xfrm>
        </p:spPr>
        <p:txBody>
          <a:bodyPr lIns="91440"/>
          <a:lstStyle>
            <a:lvl1pPr>
              <a:defRPr sz="2200">
                <a:solidFill>
                  <a:schemeClr val="tx1"/>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5"/>
          <p:cNvSpPr>
            <a:spLocks noGrp="1"/>
          </p:cNvSpPr>
          <p:nvPr>
            <p:ph sz="quarter" idx="13"/>
          </p:nvPr>
        </p:nvSpPr>
        <p:spPr>
          <a:xfrm>
            <a:off x="6336920" y="2623099"/>
            <a:ext cx="5363083" cy="3317327"/>
          </a:xfrm>
        </p:spPr>
        <p:txBody>
          <a:bodyPr lIns="91440"/>
          <a:lstStyle>
            <a:lvl1pPr>
              <a:defRPr sz="2200">
                <a:solidFill>
                  <a:schemeClr val="tx1"/>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28192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Col with Block">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endParaRPr lang="en-US" dirty="0"/>
          </a:p>
        </p:txBody>
      </p:sp>
      <p:cxnSp>
        <p:nvCxnSpPr>
          <p:cNvPr id="12" name="Straight Connector 11"/>
          <p:cNvCxnSpPr/>
          <p:nvPr userDrawn="1"/>
        </p:nvCxnSpPr>
        <p:spPr>
          <a:xfrm>
            <a:off x="4142909" y="1769457"/>
            <a:ext cx="0" cy="4094769"/>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8049699" y="1769457"/>
            <a:ext cx="0" cy="4094769"/>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90939" y="522779"/>
            <a:ext cx="11209064" cy="342206"/>
          </a:xfrm>
        </p:spPr>
        <p:txBody>
          <a:bodyPr/>
          <a:lstStyle>
            <a:lvl1pPr>
              <a:defRPr>
                <a:solidFill>
                  <a:schemeClr val="tx2"/>
                </a:solidFill>
              </a:defRPr>
            </a:lvl1pPr>
          </a:lstStyle>
          <a:p>
            <a:r>
              <a:rPr lang="en-US"/>
              <a:t>Click to edit Master title style</a:t>
            </a:r>
            <a:endParaRPr lang="en-US" dirty="0"/>
          </a:p>
        </p:txBody>
      </p:sp>
      <p:sp>
        <p:nvSpPr>
          <p:cNvPr id="4" name="Text Placeholder 3"/>
          <p:cNvSpPr>
            <a:spLocks noGrp="1"/>
          </p:cNvSpPr>
          <p:nvPr>
            <p:ph type="body" sz="quarter" idx="14"/>
          </p:nvPr>
        </p:nvSpPr>
        <p:spPr>
          <a:xfrm>
            <a:off x="490940" y="1210471"/>
            <a:ext cx="11213296" cy="394846"/>
          </a:xfrm>
          <a:solidFill>
            <a:schemeClr val="tx2"/>
          </a:solidFill>
        </p:spPr>
        <p:txBody>
          <a:bodyPr lIns="91440" tIns="45720" rIns="91440" bIns="45720" anchor="ctr" anchorCtr="0"/>
          <a:lstStyle>
            <a:lvl1pPr marL="0" indent="0" algn="ctr">
              <a:spcAft>
                <a:spcPts val="600"/>
              </a:spcAft>
              <a:buFontTx/>
              <a:buNone/>
              <a:defRPr sz="1400">
                <a:solidFill>
                  <a:schemeClr val="bg1"/>
                </a:solidFill>
              </a:defRPr>
            </a:lvl1pPr>
            <a:lvl2pPr marL="0" indent="0" algn="ctr">
              <a:spcAft>
                <a:spcPts val="600"/>
              </a:spcAft>
              <a:buFontTx/>
              <a:buNone/>
              <a:defRPr sz="1400">
                <a:solidFill>
                  <a:schemeClr val="bg1"/>
                </a:solidFill>
              </a:defRPr>
            </a:lvl2pPr>
            <a:lvl3pPr marL="0" indent="0" algn="ctr">
              <a:spcAft>
                <a:spcPts val="600"/>
              </a:spcAft>
              <a:buFontTx/>
              <a:buNone/>
              <a:defRPr sz="1400">
                <a:solidFill>
                  <a:schemeClr val="bg1"/>
                </a:solidFill>
              </a:defRPr>
            </a:lvl3pPr>
            <a:lvl4pPr marL="0" indent="0" algn="ctr">
              <a:spcAft>
                <a:spcPts val="600"/>
              </a:spcAft>
              <a:buFontTx/>
              <a:buNone/>
              <a:defRPr sz="1400">
                <a:solidFill>
                  <a:schemeClr val="bg1"/>
                </a:solidFill>
              </a:defRPr>
            </a:lvl4pPr>
            <a:lvl5pPr marL="0" indent="0" algn="ctr">
              <a:spcAft>
                <a:spcPts val="600"/>
              </a:spcAft>
              <a:buFontTx/>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5"/>
          </p:nvPr>
        </p:nvSpPr>
        <p:spPr>
          <a:xfrm>
            <a:off x="490939" y="1769550"/>
            <a:ext cx="3405614" cy="769937"/>
          </a:xfrm>
          <a:solidFill>
            <a:schemeClr val="tx1"/>
          </a:solidFill>
        </p:spPr>
        <p:txBody>
          <a:bodyPr lIns="91440" tIns="91440" rIns="91440" bIns="91440" anchor="ctr" anchorCtr="0"/>
          <a:lstStyle>
            <a:lvl1pPr marL="0">
              <a:spcAft>
                <a:spcPts val="600"/>
              </a:spcAft>
              <a:buFontTx/>
              <a:buNone/>
              <a:defRPr sz="1400" b="1">
                <a:solidFill>
                  <a:schemeClr val="bg1"/>
                </a:solidFill>
              </a:defRPr>
            </a:lvl1pPr>
            <a:lvl2pPr marL="0">
              <a:spcAft>
                <a:spcPts val="600"/>
              </a:spcAft>
              <a:buFontTx/>
              <a:buNone/>
              <a:defRPr sz="1400" b="1">
                <a:solidFill>
                  <a:schemeClr val="bg1"/>
                </a:solidFill>
              </a:defRPr>
            </a:lvl2pPr>
            <a:lvl3pPr marL="0" indent="0">
              <a:spcAft>
                <a:spcPts val="600"/>
              </a:spcAft>
              <a:buFontTx/>
              <a:buNone/>
              <a:defRPr sz="1400" b="1">
                <a:solidFill>
                  <a:schemeClr val="bg1"/>
                </a:solidFill>
              </a:defRPr>
            </a:lvl3pPr>
            <a:lvl4pPr marL="0" indent="0">
              <a:spcAft>
                <a:spcPts val="600"/>
              </a:spcAft>
              <a:buFontTx/>
              <a:buNone/>
              <a:defRPr sz="1400" b="1">
                <a:solidFill>
                  <a:schemeClr val="bg1"/>
                </a:solidFill>
              </a:defRPr>
            </a:lvl4pPr>
            <a:lvl5pPr marL="0" indent="0">
              <a:spcAft>
                <a:spcPts val="600"/>
              </a:spcAft>
              <a:buFontTx/>
              <a:buNone/>
              <a:defRPr sz="1400"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9"/>
          <p:cNvSpPr>
            <a:spLocks noGrp="1"/>
          </p:cNvSpPr>
          <p:nvPr>
            <p:ph type="body" sz="quarter" idx="20"/>
          </p:nvPr>
        </p:nvSpPr>
        <p:spPr>
          <a:xfrm>
            <a:off x="4393498" y="1769550"/>
            <a:ext cx="3405614" cy="769937"/>
          </a:xfrm>
          <a:solidFill>
            <a:schemeClr val="tx1"/>
          </a:solidFill>
        </p:spPr>
        <p:txBody>
          <a:bodyPr lIns="91440" tIns="91440" rIns="91440" bIns="91440" anchor="ctr" anchorCtr="0"/>
          <a:lstStyle>
            <a:lvl1pPr marL="0">
              <a:spcAft>
                <a:spcPts val="600"/>
              </a:spcAft>
              <a:buFontTx/>
              <a:buNone/>
              <a:defRPr sz="1400" b="1">
                <a:solidFill>
                  <a:schemeClr val="bg1"/>
                </a:solidFill>
              </a:defRPr>
            </a:lvl1pPr>
            <a:lvl2pPr marL="0">
              <a:spcAft>
                <a:spcPts val="600"/>
              </a:spcAft>
              <a:buFontTx/>
              <a:buNone/>
              <a:defRPr sz="1400" b="1">
                <a:solidFill>
                  <a:schemeClr val="bg1"/>
                </a:solidFill>
              </a:defRPr>
            </a:lvl2pPr>
            <a:lvl3pPr marL="0" indent="0">
              <a:spcAft>
                <a:spcPts val="600"/>
              </a:spcAft>
              <a:buFontTx/>
              <a:buNone/>
              <a:defRPr sz="1400" b="1">
                <a:solidFill>
                  <a:schemeClr val="bg1"/>
                </a:solidFill>
              </a:defRPr>
            </a:lvl3pPr>
            <a:lvl4pPr marL="0" indent="0">
              <a:spcAft>
                <a:spcPts val="600"/>
              </a:spcAft>
              <a:buFontTx/>
              <a:buNone/>
              <a:defRPr sz="1400" b="1">
                <a:solidFill>
                  <a:schemeClr val="bg1"/>
                </a:solidFill>
              </a:defRPr>
            </a:lvl4pPr>
            <a:lvl5pPr marL="0" indent="0">
              <a:spcAft>
                <a:spcPts val="600"/>
              </a:spcAft>
              <a:buFontTx/>
              <a:buNone/>
              <a:defRPr sz="1400"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9"/>
          <p:cNvSpPr>
            <a:spLocks noGrp="1"/>
          </p:cNvSpPr>
          <p:nvPr>
            <p:ph type="body" sz="quarter" idx="21"/>
          </p:nvPr>
        </p:nvSpPr>
        <p:spPr>
          <a:xfrm>
            <a:off x="8300289" y="1769550"/>
            <a:ext cx="3405614" cy="769937"/>
          </a:xfrm>
          <a:solidFill>
            <a:schemeClr val="tx1"/>
          </a:solidFill>
        </p:spPr>
        <p:txBody>
          <a:bodyPr lIns="91440" tIns="91440" rIns="91440" bIns="91440" anchor="ctr" anchorCtr="0"/>
          <a:lstStyle>
            <a:lvl1pPr marL="0">
              <a:spcAft>
                <a:spcPts val="600"/>
              </a:spcAft>
              <a:buFontTx/>
              <a:buNone/>
              <a:defRPr sz="1400" b="1">
                <a:solidFill>
                  <a:schemeClr val="bg1"/>
                </a:solidFill>
              </a:defRPr>
            </a:lvl1pPr>
            <a:lvl2pPr marL="0">
              <a:spcAft>
                <a:spcPts val="600"/>
              </a:spcAft>
              <a:buFontTx/>
              <a:buNone/>
              <a:defRPr sz="1400" b="1">
                <a:solidFill>
                  <a:schemeClr val="bg1"/>
                </a:solidFill>
              </a:defRPr>
            </a:lvl2pPr>
            <a:lvl3pPr marL="0" indent="0">
              <a:spcAft>
                <a:spcPts val="600"/>
              </a:spcAft>
              <a:buFontTx/>
              <a:buNone/>
              <a:defRPr sz="1400" b="1">
                <a:solidFill>
                  <a:schemeClr val="bg1"/>
                </a:solidFill>
              </a:defRPr>
            </a:lvl3pPr>
            <a:lvl4pPr marL="0" indent="0">
              <a:spcAft>
                <a:spcPts val="600"/>
              </a:spcAft>
              <a:buFontTx/>
              <a:buNone/>
              <a:defRPr sz="1400" b="1">
                <a:solidFill>
                  <a:schemeClr val="bg1"/>
                </a:solidFill>
              </a:defRPr>
            </a:lvl4pPr>
            <a:lvl5pPr marL="0" indent="0">
              <a:spcAft>
                <a:spcPts val="600"/>
              </a:spcAft>
              <a:buFontTx/>
              <a:buNone/>
              <a:defRPr sz="1400"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5"/>
          <p:cNvSpPr>
            <a:spLocks noGrp="1"/>
          </p:cNvSpPr>
          <p:nvPr>
            <p:ph sz="quarter" idx="17"/>
          </p:nvPr>
        </p:nvSpPr>
        <p:spPr>
          <a:xfrm>
            <a:off x="490939" y="2623098"/>
            <a:ext cx="3405614" cy="3317328"/>
          </a:xfrm>
        </p:spPr>
        <p:txBody>
          <a:bodyPr lIns="91440"/>
          <a:lstStyle>
            <a:lvl1pPr>
              <a:defRPr sz="2200">
                <a:solidFill>
                  <a:schemeClr val="tx1"/>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5"/>
          <p:cNvSpPr>
            <a:spLocks noGrp="1"/>
          </p:cNvSpPr>
          <p:nvPr>
            <p:ph sz="quarter" idx="18"/>
          </p:nvPr>
        </p:nvSpPr>
        <p:spPr>
          <a:xfrm>
            <a:off x="4393497" y="2623098"/>
            <a:ext cx="3405614" cy="3317328"/>
          </a:xfrm>
        </p:spPr>
        <p:txBody>
          <a:bodyPr lIns="9144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5"/>
          <p:cNvSpPr>
            <a:spLocks noGrp="1"/>
          </p:cNvSpPr>
          <p:nvPr>
            <p:ph sz="quarter" idx="19"/>
          </p:nvPr>
        </p:nvSpPr>
        <p:spPr>
          <a:xfrm>
            <a:off x="8300289" y="2623098"/>
            <a:ext cx="3405614" cy="3317328"/>
          </a:xfrm>
        </p:spPr>
        <p:txBody>
          <a:bodyPr lIns="9144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1929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Col with Block">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endParaRPr lang="en-US" dirty="0"/>
          </a:p>
        </p:txBody>
      </p:sp>
      <p:cxnSp>
        <p:nvCxnSpPr>
          <p:cNvPr id="14" name="Straight Connector 13"/>
          <p:cNvCxnSpPr/>
          <p:nvPr userDrawn="1"/>
        </p:nvCxnSpPr>
        <p:spPr>
          <a:xfrm>
            <a:off x="3167640" y="1791167"/>
            <a:ext cx="0" cy="4073058"/>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094413" y="1769457"/>
            <a:ext cx="0" cy="4094769"/>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019071" y="1780313"/>
            <a:ext cx="0" cy="4083913"/>
          </a:xfrm>
          <a:prstGeom prst="line">
            <a:avLst/>
          </a:prstGeom>
          <a:ln w="635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90939" y="522779"/>
            <a:ext cx="11209064" cy="342206"/>
          </a:xfrm>
        </p:spPr>
        <p:txBody>
          <a:bodyPr/>
          <a:lstStyle>
            <a:lvl1pPr>
              <a:defRPr>
                <a:solidFill>
                  <a:schemeClr val="tx2"/>
                </a:solidFill>
              </a:defRPr>
            </a:lvl1pPr>
          </a:lstStyle>
          <a:p>
            <a:r>
              <a:rPr lang="en-US"/>
              <a:t>Click to edit Master title style</a:t>
            </a:r>
            <a:endParaRPr lang="en-US" dirty="0"/>
          </a:p>
        </p:txBody>
      </p:sp>
      <p:sp>
        <p:nvSpPr>
          <p:cNvPr id="4" name="Text Placeholder 3"/>
          <p:cNvSpPr>
            <a:spLocks noGrp="1"/>
          </p:cNvSpPr>
          <p:nvPr>
            <p:ph type="body" sz="quarter" idx="14"/>
          </p:nvPr>
        </p:nvSpPr>
        <p:spPr>
          <a:xfrm>
            <a:off x="490940" y="1210471"/>
            <a:ext cx="11213296" cy="394846"/>
          </a:xfrm>
          <a:solidFill>
            <a:schemeClr val="tx2"/>
          </a:solidFill>
        </p:spPr>
        <p:txBody>
          <a:bodyPr lIns="91440" tIns="45720" rIns="91440" bIns="45720" anchor="ctr" anchorCtr="0"/>
          <a:lstStyle>
            <a:lvl1pPr marL="0" indent="0" algn="ctr">
              <a:spcAft>
                <a:spcPts val="600"/>
              </a:spcAft>
              <a:buFontTx/>
              <a:buNone/>
              <a:defRPr sz="1400">
                <a:solidFill>
                  <a:schemeClr val="bg1"/>
                </a:solidFill>
              </a:defRPr>
            </a:lvl1pPr>
            <a:lvl2pPr marL="0" indent="0" algn="ctr">
              <a:spcAft>
                <a:spcPts val="600"/>
              </a:spcAft>
              <a:buFontTx/>
              <a:buNone/>
              <a:defRPr sz="1400">
                <a:solidFill>
                  <a:schemeClr val="bg1"/>
                </a:solidFill>
              </a:defRPr>
            </a:lvl2pPr>
            <a:lvl3pPr marL="0" indent="0" algn="ctr">
              <a:spcAft>
                <a:spcPts val="600"/>
              </a:spcAft>
              <a:buFontTx/>
              <a:buNone/>
              <a:defRPr sz="1400">
                <a:solidFill>
                  <a:schemeClr val="bg1"/>
                </a:solidFill>
              </a:defRPr>
            </a:lvl3pPr>
            <a:lvl4pPr marL="0" indent="0" algn="ctr">
              <a:spcAft>
                <a:spcPts val="600"/>
              </a:spcAft>
              <a:buFontTx/>
              <a:buNone/>
              <a:defRPr sz="1400">
                <a:solidFill>
                  <a:schemeClr val="bg1"/>
                </a:solidFill>
              </a:defRPr>
            </a:lvl4pPr>
            <a:lvl5pPr marL="0" indent="0" algn="ctr">
              <a:spcAft>
                <a:spcPts val="600"/>
              </a:spcAft>
              <a:buFontTx/>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5"/>
          </p:nvPr>
        </p:nvSpPr>
        <p:spPr>
          <a:xfrm>
            <a:off x="490939" y="1769550"/>
            <a:ext cx="2450622" cy="769937"/>
          </a:xfrm>
          <a:solidFill>
            <a:schemeClr val="tx1"/>
          </a:solidFill>
        </p:spPr>
        <p:txBody>
          <a:bodyPr lIns="91440" tIns="91440" rIns="91440" bIns="91440" anchor="ctr" anchorCtr="0"/>
          <a:lstStyle>
            <a:lvl1pPr marL="0">
              <a:spcAft>
                <a:spcPts val="600"/>
              </a:spcAft>
              <a:buFontTx/>
              <a:buNone/>
              <a:defRPr sz="1400" b="1">
                <a:solidFill>
                  <a:schemeClr val="bg1"/>
                </a:solidFill>
              </a:defRPr>
            </a:lvl1pPr>
            <a:lvl2pPr marL="0">
              <a:spcAft>
                <a:spcPts val="600"/>
              </a:spcAft>
              <a:buFontTx/>
              <a:buNone/>
              <a:defRPr sz="1400" b="1">
                <a:solidFill>
                  <a:schemeClr val="bg1"/>
                </a:solidFill>
              </a:defRPr>
            </a:lvl2pPr>
            <a:lvl3pPr marL="0" indent="0">
              <a:spcAft>
                <a:spcPts val="600"/>
              </a:spcAft>
              <a:buFontTx/>
              <a:buNone/>
              <a:defRPr sz="1400" b="1">
                <a:solidFill>
                  <a:schemeClr val="bg1"/>
                </a:solidFill>
              </a:defRPr>
            </a:lvl3pPr>
            <a:lvl4pPr marL="0" indent="0">
              <a:spcAft>
                <a:spcPts val="600"/>
              </a:spcAft>
              <a:buFontTx/>
              <a:buNone/>
              <a:defRPr sz="1400" b="1">
                <a:solidFill>
                  <a:schemeClr val="bg1"/>
                </a:solidFill>
              </a:defRPr>
            </a:lvl4pPr>
            <a:lvl5pPr marL="0" indent="0">
              <a:spcAft>
                <a:spcPts val="600"/>
              </a:spcAft>
              <a:buFontTx/>
              <a:buNone/>
              <a:defRPr sz="1400"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9"/>
          <p:cNvSpPr>
            <a:spLocks noGrp="1"/>
          </p:cNvSpPr>
          <p:nvPr>
            <p:ph type="body" sz="quarter" idx="21"/>
          </p:nvPr>
        </p:nvSpPr>
        <p:spPr>
          <a:xfrm>
            <a:off x="3412422" y="1769550"/>
            <a:ext cx="2450622" cy="769937"/>
          </a:xfrm>
          <a:solidFill>
            <a:schemeClr val="tx1"/>
          </a:solidFill>
        </p:spPr>
        <p:txBody>
          <a:bodyPr lIns="91440" tIns="91440" rIns="91440" bIns="91440" anchor="ctr" anchorCtr="0"/>
          <a:lstStyle>
            <a:lvl1pPr marL="0">
              <a:spcAft>
                <a:spcPts val="600"/>
              </a:spcAft>
              <a:buFontTx/>
              <a:buNone/>
              <a:defRPr sz="1400" b="1">
                <a:solidFill>
                  <a:schemeClr val="bg1"/>
                </a:solidFill>
              </a:defRPr>
            </a:lvl1pPr>
            <a:lvl2pPr marL="0">
              <a:spcAft>
                <a:spcPts val="600"/>
              </a:spcAft>
              <a:buFontTx/>
              <a:buNone/>
              <a:defRPr sz="1400" b="1">
                <a:solidFill>
                  <a:schemeClr val="bg1"/>
                </a:solidFill>
              </a:defRPr>
            </a:lvl2pPr>
            <a:lvl3pPr marL="0" indent="0">
              <a:spcAft>
                <a:spcPts val="600"/>
              </a:spcAft>
              <a:buFontTx/>
              <a:buNone/>
              <a:defRPr sz="1400" b="1">
                <a:solidFill>
                  <a:schemeClr val="bg1"/>
                </a:solidFill>
              </a:defRPr>
            </a:lvl3pPr>
            <a:lvl4pPr marL="0" indent="0">
              <a:spcAft>
                <a:spcPts val="600"/>
              </a:spcAft>
              <a:buFontTx/>
              <a:buNone/>
              <a:defRPr sz="1400" b="1">
                <a:solidFill>
                  <a:schemeClr val="bg1"/>
                </a:solidFill>
              </a:defRPr>
            </a:lvl4pPr>
            <a:lvl5pPr marL="0" indent="0">
              <a:spcAft>
                <a:spcPts val="600"/>
              </a:spcAft>
              <a:buFontTx/>
              <a:buNone/>
              <a:defRPr sz="1400"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9"/>
          <p:cNvSpPr>
            <a:spLocks noGrp="1"/>
          </p:cNvSpPr>
          <p:nvPr>
            <p:ph type="body" sz="quarter" idx="22"/>
          </p:nvPr>
        </p:nvSpPr>
        <p:spPr>
          <a:xfrm>
            <a:off x="6332423" y="1769550"/>
            <a:ext cx="2450622" cy="769937"/>
          </a:xfrm>
          <a:solidFill>
            <a:schemeClr val="tx1"/>
          </a:solidFill>
        </p:spPr>
        <p:txBody>
          <a:bodyPr lIns="91440" tIns="91440" rIns="91440" bIns="91440" anchor="ctr" anchorCtr="0"/>
          <a:lstStyle>
            <a:lvl1pPr marL="0">
              <a:spcAft>
                <a:spcPts val="600"/>
              </a:spcAft>
              <a:buFontTx/>
              <a:buNone/>
              <a:defRPr sz="1400" b="1">
                <a:solidFill>
                  <a:schemeClr val="bg1"/>
                </a:solidFill>
              </a:defRPr>
            </a:lvl1pPr>
            <a:lvl2pPr marL="0">
              <a:spcAft>
                <a:spcPts val="600"/>
              </a:spcAft>
              <a:buFontTx/>
              <a:buNone/>
              <a:defRPr sz="1400" b="1">
                <a:solidFill>
                  <a:schemeClr val="bg1"/>
                </a:solidFill>
              </a:defRPr>
            </a:lvl2pPr>
            <a:lvl3pPr marL="0" indent="0">
              <a:spcAft>
                <a:spcPts val="600"/>
              </a:spcAft>
              <a:buFontTx/>
              <a:buNone/>
              <a:defRPr sz="1400" b="1">
                <a:solidFill>
                  <a:schemeClr val="bg1"/>
                </a:solidFill>
              </a:defRPr>
            </a:lvl3pPr>
            <a:lvl4pPr marL="0" indent="0">
              <a:spcAft>
                <a:spcPts val="600"/>
              </a:spcAft>
              <a:buFontTx/>
              <a:buNone/>
              <a:defRPr sz="1400" b="1">
                <a:solidFill>
                  <a:schemeClr val="bg1"/>
                </a:solidFill>
              </a:defRPr>
            </a:lvl4pPr>
            <a:lvl5pPr marL="0" indent="0">
              <a:spcAft>
                <a:spcPts val="600"/>
              </a:spcAft>
              <a:buFontTx/>
              <a:buNone/>
              <a:defRPr sz="1400"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9"/>
          <p:cNvSpPr>
            <a:spLocks noGrp="1"/>
          </p:cNvSpPr>
          <p:nvPr>
            <p:ph type="body" sz="quarter" idx="23"/>
          </p:nvPr>
        </p:nvSpPr>
        <p:spPr>
          <a:xfrm>
            <a:off x="9255280" y="1769550"/>
            <a:ext cx="2450622" cy="769937"/>
          </a:xfrm>
          <a:solidFill>
            <a:schemeClr val="tx1"/>
          </a:solidFill>
        </p:spPr>
        <p:txBody>
          <a:bodyPr lIns="91440" tIns="91440" rIns="91440" bIns="91440" anchor="ctr" anchorCtr="0"/>
          <a:lstStyle>
            <a:lvl1pPr marL="0">
              <a:spcAft>
                <a:spcPts val="600"/>
              </a:spcAft>
              <a:buFontTx/>
              <a:buNone/>
              <a:defRPr sz="1400" b="1">
                <a:solidFill>
                  <a:schemeClr val="bg1"/>
                </a:solidFill>
              </a:defRPr>
            </a:lvl1pPr>
            <a:lvl2pPr marL="0">
              <a:spcAft>
                <a:spcPts val="600"/>
              </a:spcAft>
              <a:buFontTx/>
              <a:buNone/>
              <a:defRPr sz="1400" b="1">
                <a:solidFill>
                  <a:schemeClr val="bg1"/>
                </a:solidFill>
              </a:defRPr>
            </a:lvl2pPr>
            <a:lvl3pPr marL="0" indent="0">
              <a:spcAft>
                <a:spcPts val="600"/>
              </a:spcAft>
              <a:buFontTx/>
              <a:buNone/>
              <a:defRPr sz="1400" b="1">
                <a:solidFill>
                  <a:schemeClr val="bg1"/>
                </a:solidFill>
              </a:defRPr>
            </a:lvl3pPr>
            <a:lvl4pPr marL="0" indent="0">
              <a:spcAft>
                <a:spcPts val="600"/>
              </a:spcAft>
              <a:buFontTx/>
              <a:buNone/>
              <a:defRPr sz="1400" b="1">
                <a:solidFill>
                  <a:schemeClr val="bg1"/>
                </a:solidFill>
              </a:defRPr>
            </a:lvl4pPr>
            <a:lvl5pPr marL="0" indent="0">
              <a:spcAft>
                <a:spcPts val="600"/>
              </a:spcAft>
              <a:buFontTx/>
              <a:buNone/>
              <a:defRPr sz="1400"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5"/>
          <p:cNvSpPr>
            <a:spLocks noGrp="1"/>
          </p:cNvSpPr>
          <p:nvPr>
            <p:ph sz="quarter" idx="17"/>
          </p:nvPr>
        </p:nvSpPr>
        <p:spPr>
          <a:xfrm>
            <a:off x="490939" y="2623098"/>
            <a:ext cx="2436152" cy="3328184"/>
          </a:xfrm>
        </p:spPr>
        <p:txBody>
          <a:bodyPr lIns="9144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5"/>
          <p:cNvSpPr>
            <a:spLocks noGrp="1"/>
          </p:cNvSpPr>
          <p:nvPr>
            <p:ph sz="quarter" idx="18"/>
          </p:nvPr>
        </p:nvSpPr>
        <p:spPr>
          <a:xfrm>
            <a:off x="3412422" y="2623098"/>
            <a:ext cx="2436152" cy="3328184"/>
          </a:xfrm>
        </p:spPr>
        <p:txBody>
          <a:bodyPr lIns="9144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5"/>
          <p:cNvSpPr>
            <a:spLocks noGrp="1"/>
          </p:cNvSpPr>
          <p:nvPr>
            <p:ph sz="quarter" idx="19"/>
          </p:nvPr>
        </p:nvSpPr>
        <p:spPr>
          <a:xfrm>
            <a:off x="6332423" y="2623098"/>
            <a:ext cx="2436152" cy="3328184"/>
          </a:xfrm>
        </p:spPr>
        <p:txBody>
          <a:bodyPr lIns="9144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5"/>
          <p:cNvSpPr>
            <a:spLocks noGrp="1"/>
          </p:cNvSpPr>
          <p:nvPr>
            <p:ph sz="quarter" idx="20"/>
          </p:nvPr>
        </p:nvSpPr>
        <p:spPr>
          <a:xfrm>
            <a:off x="9255280" y="2623098"/>
            <a:ext cx="2436152" cy="3328184"/>
          </a:xfrm>
        </p:spPr>
        <p:txBody>
          <a:bodyPr lIns="91440"/>
          <a:lstStyle>
            <a:lvl1pPr>
              <a:defRPr sz="2200">
                <a:solidFill>
                  <a:srgbClr val="009FDB"/>
                </a:solidFill>
              </a:defRPr>
            </a:lvl1pPr>
            <a:lvl2pPr>
              <a:spcAft>
                <a:spcPts val="600"/>
              </a:spcAft>
              <a:defRPr>
                <a:solidFill>
                  <a:schemeClr val="tx2"/>
                </a:solidFill>
              </a:defRPr>
            </a:lvl2pPr>
            <a:lvl3pPr>
              <a:spcAft>
                <a:spcPts val="600"/>
              </a:spcAft>
              <a:defRPr>
                <a:solidFill>
                  <a:schemeClr val="tx2"/>
                </a:solidFill>
              </a:defRPr>
            </a:lvl3pPr>
            <a:lvl4pPr>
              <a:spcAft>
                <a:spcPts val="600"/>
              </a:spcAft>
              <a:defRPr>
                <a:solidFill>
                  <a:schemeClr val="tx2"/>
                </a:solidFill>
              </a:defRPr>
            </a:lvl4pPr>
            <a:lvl5pPr>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84981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llout Content">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endParaRPr lang="en-US" dirty="0"/>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Content Placeholder 5"/>
          <p:cNvSpPr>
            <a:spLocks noGrp="1"/>
          </p:cNvSpPr>
          <p:nvPr>
            <p:ph sz="quarter" idx="12"/>
          </p:nvPr>
        </p:nvSpPr>
        <p:spPr>
          <a:xfrm>
            <a:off x="490938" y="1139825"/>
            <a:ext cx="7942744" cy="4806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14"/>
          </p:nvPr>
        </p:nvSpPr>
        <p:spPr>
          <a:xfrm>
            <a:off x="8658470" y="1206500"/>
            <a:ext cx="3041533" cy="4648200"/>
          </a:xfrm>
          <a:solidFill>
            <a:srgbClr val="E8E8E8"/>
          </a:solidFill>
        </p:spPr>
        <p:txBody>
          <a:bodyPr lIns="274320" tIns="182880" rIns="274320" bIns="182880"/>
          <a:lstStyle>
            <a:lvl1pPr>
              <a:lnSpc>
                <a:spcPct val="100000"/>
              </a:lnSpc>
              <a:spcAft>
                <a:spcPts val="600"/>
              </a:spcAft>
              <a:defRPr sz="1600" baseline="0">
                <a:solidFill>
                  <a:schemeClr val="tx2"/>
                </a:solidFill>
              </a:defRPr>
            </a:lvl1pPr>
            <a:lvl2pPr>
              <a:lnSpc>
                <a:spcPct val="100000"/>
              </a:lnSpc>
              <a:spcAft>
                <a:spcPts val="600"/>
              </a:spcAft>
              <a:defRPr sz="1600" i="1" baseline="0"/>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03261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llout Pictur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endParaRPr lang="en-US" dirty="0"/>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9" name="Content Placeholder 5"/>
          <p:cNvSpPr>
            <a:spLocks noGrp="1"/>
          </p:cNvSpPr>
          <p:nvPr>
            <p:ph sz="quarter" idx="14"/>
          </p:nvPr>
        </p:nvSpPr>
        <p:spPr>
          <a:xfrm>
            <a:off x="8658470" y="1206500"/>
            <a:ext cx="3041533" cy="4648200"/>
          </a:xfrm>
          <a:solidFill>
            <a:srgbClr val="E8E8E8"/>
          </a:solidFill>
        </p:spPr>
        <p:txBody>
          <a:bodyPr lIns="274320" tIns="182880" rIns="274320" bIns="182880"/>
          <a:lstStyle>
            <a:lvl1pPr>
              <a:lnSpc>
                <a:spcPct val="100000"/>
              </a:lnSpc>
              <a:spcAft>
                <a:spcPts val="600"/>
              </a:spcAft>
              <a:defRPr sz="1600" baseline="0">
                <a:solidFill>
                  <a:schemeClr val="tx2"/>
                </a:solidFill>
              </a:defRPr>
            </a:lvl1pPr>
            <a:lvl2pPr>
              <a:lnSpc>
                <a:spcPct val="100000"/>
              </a:lnSpc>
              <a:spcAft>
                <a:spcPts val="600"/>
              </a:spcAft>
              <a:defRPr sz="1600" i="1" baseline="0"/>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5"/>
          </p:nvPr>
        </p:nvSpPr>
        <p:spPr>
          <a:xfrm>
            <a:off x="490939" y="1206500"/>
            <a:ext cx="7937550" cy="4648200"/>
          </a:xfrm>
        </p:spPr>
        <p:txBody>
          <a:bodyPr/>
          <a:lstStyle>
            <a:lvl1pPr>
              <a:defRPr sz="1800">
                <a:solidFill>
                  <a:schemeClr val="bg2"/>
                </a:solidFill>
              </a:defRPr>
            </a:lvl1pPr>
          </a:lstStyle>
          <a:p>
            <a:r>
              <a:rPr lang="en-US"/>
              <a:t>Click icon to add picture</a:t>
            </a:r>
          </a:p>
        </p:txBody>
      </p:sp>
    </p:spTree>
    <p:extLst>
      <p:ext uri="{BB962C8B-B14F-4D97-AF65-F5344CB8AC3E}">
        <p14:creationId xmlns:p14="http://schemas.microsoft.com/office/powerpoint/2010/main" val="33564600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rom To">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2CB907E-C602-C34B-93F7-CA9E40714286}" type="slidenum">
              <a:rPr lang="en-US" smtClean="0"/>
              <a:pPr/>
              <a:t>‹#›</a:t>
            </a:fld>
            <a:r>
              <a:rPr lang="en-US"/>
              <a:t> </a:t>
            </a:r>
            <a:endParaRPr lang="en-US" dirty="0"/>
          </a:p>
        </p:txBody>
      </p:sp>
      <p:sp>
        <p:nvSpPr>
          <p:cNvPr id="5" name="Rectangle 4"/>
          <p:cNvSpPr/>
          <p:nvPr userDrawn="1"/>
        </p:nvSpPr>
        <p:spPr>
          <a:xfrm>
            <a:off x="489338" y="1458409"/>
            <a:ext cx="5347794" cy="4405816"/>
          </a:xfrm>
          <a:prstGeom prst="rect">
            <a:avLst/>
          </a:prstGeom>
          <a:solidFill>
            <a:srgbClr val="E8E8E8"/>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5" name="Rectangle 14"/>
          <p:cNvSpPr/>
          <p:nvPr userDrawn="1"/>
        </p:nvSpPr>
        <p:spPr>
          <a:xfrm>
            <a:off x="6352209" y="1458409"/>
            <a:ext cx="5347794" cy="4405816"/>
          </a:xfrm>
          <a:prstGeom prst="rect">
            <a:avLst/>
          </a:prstGeom>
          <a:solidFill>
            <a:srgbClr val="E8E8E8"/>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2" name="Title 1"/>
          <p:cNvSpPr>
            <a:spLocks noGrp="1"/>
          </p:cNvSpPr>
          <p:nvPr>
            <p:ph type="title"/>
          </p:nvPr>
        </p:nvSpPr>
        <p:spPr>
          <a:xfrm>
            <a:off x="489338" y="522779"/>
            <a:ext cx="11209064" cy="342206"/>
          </a:xfrm>
        </p:spPr>
        <p:txBody>
          <a:bodyPr/>
          <a:lstStyle>
            <a:lvl1pPr>
              <a:defRPr>
                <a:solidFill>
                  <a:schemeClr val="tx2"/>
                </a:solidFill>
              </a:defRPr>
            </a:lvl1pPr>
          </a:lstStyle>
          <a:p>
            <a:r>
              <a:rPr lang="en-US"/>
              <a:t>Click to edit Master title style</a:t>
            </a:r>
            <a:endParaRPr lang="en-US" dirty="0"/>
          </a:p>
        </p:txBody>
      </p:sp>
      <p:sp>
        <p:nvSpPr>
          <p:cNvPr id="4" name="Text Placeholder 3"/>
          <p:cNvSpPr>
            <a:spLocks noGrp="1"/>
          </p:cNvSpPr>
          <p:nvPr>
            <p:ph type="body" sz="quarter" idx="14"/>
          </p:nvPr>
        </p:nvSpPr>
        <p:spPr>
          <a:xfrm>
            <a:off x="489339" y="1142212"/>
            <a:ext cx="5347755" cy="316199"/>
          </a:xfrm>
        </p:spPr>
        <p:txBody>
          <a:bodyPr/>
          <a:lstStyle>
            <a:lvl1pPr marL="0" indent="0">
              <a:lnSpc>
                <a:spcPct val="100000"/>
              </a:lnSpc>
              <a:spcAft>
                <a:spcPts val="0"/>
              </a:spcAft>
              <a:buFontTx/>
              <a:buNone/>
              <a:defRPr sz="1600" b="0" i="1">
                <a:solidFill>
                  <a:schemeClr val="tx2"/>
                </a:solidFill>
              </a:defRPr>
            </a:lvl1pPr>
            <a:lvl2pPr marL="0" indent="0">
              <a:lnSpc>
                <a:spcPct val="100000"/>
              </a:lnSpc>
              <a:spcAft>
                <a:spcPts val="0"/>
              </a:spcAft>
              <a:buFontTx/>
              <a:buNone/>
              <a:defRPr sz="1600" b="0" i="1">
                <a:solidFill>
                  <a:schemeClr val="tx2"/>
                </a:solidFill>
              </a:defRPr>
            </a:lvl2pPr>
            <a:lvl3pPr marL="0" indent="0">
              <a:lnSpc>
                <a:spcPct val="100000"/>
              </a:lnSpc>
              <a:spcAft>
                <a:spcPts val="0"/>
              </a:spcAft>
              <a:buFontTx/>
              <a:buNone/>
              <a:defRPr sz="1600" b="0" i="1">
                <a:solidFill>
                  <a:schemeClr val="tx2"/>
                </a:solidFill>
              </a:defRPr>
            </a:lvl3pPr>
            <a:lvl4pPr marL="0" indent="0">
              <a:lnSpc>
                <a:spcPct val="100000"/>
              </a:lnSpc>
              <a:spcAft>
                <a:spcPts val="0"/>
              </a:spcAft>
              <a:buFontTx/>
              <a:buNone/>
              <a:defRPr sz="1600" b="0" i="1">
                <a:solidFill>
                  <a:schemeClr val="tx2"/>
                </a:solidFill>
              </a:defRPr>
            </a:lvl4pPr>
            <a:lvl5pPr marL="0" indent="0">
              <a:lnSpc>
                <a:spcPct val="100000"/>
              </a:lnSpc>
              <a:spcAft>
                <a:spcPts val="0"/>
              </a:spcAft>
              <a:buFontTx/>
              <a:buNone/>
              <a:defRPr sz="1600" b="0" i="1">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2"/>
          </p:nvPr>
        </p:nvSpPr>
        <p:spPr>
          <a:xfrm>
            <a:off x="729005" y="1587384"/>
            <a:ext cx="4875530" cy="41371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
          <p:cNvSpPr>
            <a:spLocks noGrp="1"/>
          </p:cNvSpPr>
          <p:nvPr>
            <p:ph type="body" sz="quarter" idx="15"/>
          </p:nvPr>
        </p:nvSpPr>
        <p:spPr>
          <a:xfrm>
            <a:off x="6361399" y="1142212"/>
            <a:ext cx="5338604" cy="316199"/>
          </a:xfrm>
        </p:spPr>
        <p:txBody>
          <a:bodyPr/>
          <a:lstStyle>
            <a:lvl1pPr marL="0" indent="0">
              <a:lnSpc>
                <a:spcPct val="100000"/>
              </a:lnSpc>
              <a:spcAft>
                <a:spcPts val="0"/>
              </a:spcAft>
              <a:buFontTx/>
              <a:buNone/>
              <a:defRPr sz="1600" b="0" i="1">
                <a:solidFill>
                  <a:schemeClr val="tx2"/>
                </a:solidFill>
              </a:defRPr>
            </a:lvl1pPr>
            <a:lvl2pPr marL="0" indent="0">
              <a:lnSpc>
                <a:spcPct val="100000"/>
              </a:lnSpc>
              <a:spcAft>
                <a:spcPts val="0"/>
              </a:spcAft>
              <a:buFontTx/>
              <a:buNone/>
              <a:defRPr sz="1600" b="0" i="1">
                <a:solidFill>
                  <a:schemeClr val="tx2"/>
                </a:solidFill>
              </a:defRPr>
            </a:lvl2pPr>
            <a:lvl3pPr marL="0" indent="0">
              <a:lnSpc>
                <a:spcPct val="100000"/>
              </a:lnSpc>
              <a:spcAft>
                <a:spcPts val="0"/>
              </a:spcAft>
              <a:buFontTx/>
              <a:buNone/>
              <a:defRPr sz="1600" b="0" i="1">
                <a:solidFill>
                  <a:schemeClr val="tx2"/>
                </a:solidFill>
              </a:defRPr>
            </a:lvl3pPr>
            <a:lvl4pPr marL="0" indent="0">
              <a:lnSpc>
                <a:spcPct val="100000"/>
              </a:lnSpc>
              <a:spcAft>
                <a:spcPts val="0"/>
              </a:spcAft>
              <a:buFontTx/>
              <a:buNone/>
              <a:defRPr sz="1600" b="0" i="1">
                <a:solidFill>
                  <a:schemeClr val="tx2"/>
                </a:solidFill>
              </a:defRPr>
            </a:lvl4pPr>
            <a:lvl5pPr marL="0" indent="0">
              <a:lnSpc>
                <a:spcPct val="100000"/>
              </a:lnSpc>
              <a:spcAft>
                <a:spcPts val="0"/>
              </a:spcAft>
              <a:buFontTx/>
              <a:buNone/>
              <a:defRPr sz="1600" b="0" i="1">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5"/>
          <p:cNvSpPr>
            <a:spLocks noGrp="1"/>
          </p:cNvSpPr>
          <p:nvPr>
            <p:ph sz="quarter" idx="16"/>
          </p:nvPr>
        </p:nvSpPr>
        <p:spPr>
          <a:xfrm>
            <a:off x="6586412" y="1587384"/>
            <a:ext cx="4875530" cy="41371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p:cNvPicPr>
            <a:picLocks noChangeAspect="1"/>
          </p:cNvPicPr>
          <p:nvPr userDrawn="1"/>
        </p:nvPicPr>
        <p:blipFill>
          <a:blip r:embed="rId2"/>
          <a:stretch>
            <a:fillRect/>
          </a:stretch>
        </p:blipFill>
        <p:spPr>
          <a:xfrm>
            <a:off x="5983968" y="3217928"/>
            <a:ext cx="253934" cy="596900"/>
          </a:xfrm>
          <a:prstGeom prst="rect">
            <a:avLst/>
          </a:prstGeom>
        </p:spPr>
      </p:pic>
    </p:spTree>
    <p:extLst>
      <p:ext uri="{BB962C8B-B14F-4D97-AF65-F5344CB8AC3E}">
        <p14:creationId xmlns:p14="http://schemas.microsoft.com/office/powerpoint/2010/main" val="1624993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ption 4">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1" y="0"/>
            <a:ext cx="2999232" cy="1645920"/>
          </a:xfrm>
        </p:spPr>
        <p:txBody>
          <a:bodyPr/>
          <a:lstStyle>
            <a:lvl1pPr>
              <a:defRPr sz="1800">
                <a:solidFill>
                  <a:schemeClr val="bg2"/>
                </a:solidFill>
              </a:defRPr>
            </a:lvl1pPr>
          </a:lstStyle>
          <a:p>
            <a:r>
              <a:rPr lang="en-US"/>
              <a:t>Click icon to add picture</a:t>
            </a:r>
          </a:p>
        </p:txBody>
      </p:sp>
      <p:sp>
        <p:nvSpPr>
          <p:cNvPr id="2" name="Title 1"/>
          <p:cNvSpPr>
            <a:spLocks noGrp="1"/>
          </p:cNvSpPr>
          <p:nvPr>
            <p:ph type="title" hasCustomPrompt="1"/>
          </p:nvPr>
        </p:nvSpPr>
        <p:spPr>
          <a:xfrm>
            <a:off x="499742" y="3657600"/>
            <a:ext cx="11209064" cy="1517904"/>
          </a:xfrm>
        </p:spPr>
        <p:txBody>
          <a:bodyPr anchor="t" anchorCtr="0"/>
          <a:lstStyle>
            <a:lvl1pPr>
              <a:lnSpc>
                <a:spcPct val="82000"/>
              </a:lnSpc>
              <a:spcAft>
                <a:spcPts val="800"/>
              </a:spcAft>
              <a:defRPr sz="3600">
                <a:solidFill>
                  <a:schemeClr val="tx1"/>
                </a:solidFill>
              </a:defRPr>
            </a:lvl1pPr>
          </a:lstStyle>
          <a:p>
            <a:r>
              <a:rPr lang="en-US" dirty="0"/>
              <a:t>Click to edit Master title style</a:t>
            </a:r>
            <a:br>
              <a:rPr lang="en-US" dirty="0"/>
            </a:br>
            <a:r>
              <a:rPr lang="en-US" dirty="0"/>
              <a:t>type style</a:t>
            </a:r>
          </a:p>
        </p:txBody>
      </p:sp>
      <p:sp>
        <p:nvSpPr>
          <p:cNvPr id="10" name="Text Placeholder 9"/>
          <p:cNvSpPr>
            <a:spLocks noGrp="1"/>
          </p:cNvSpPr>
          <p:nvPr>
            <p:ph type="body" sz="quarter" idx="13"/>
          </p:nvPr>
        </p:nvSpPr>
        <p:spPr>
          <a:xfrm>
            <a:off x="499743" y="5303520"/>
            <a:ext cx="8651774" cy="820952"/>
          </a:xfrm>
        </p:spPr>
        <p:txBody>
          <a:bodyPr/>
          <a:lstStyle>
            <a:lvl1pPr marL="0" indent="0">
              <a:lnSpc>
                <a:spcPct val="100000"/>
              </a:lnSpc>
              <a:spcAft>
                <a:spcPts val="600"/>
              </a:spcAft>
              <a:buFontTx/>
              <a:buNone/>
              <a:defRPr sz="2000">
                <a:solidFill>
                  <a:schemeClr val="tx2"/>
                </a:solidFill>
              </a:defRPr>
            </a:lvl1pPr>
            <a:lvl2pPr marL="0" indent="0">
              <a:lnSpc>
                <a:spcPct val="100000"/>
              </a:lnSpc>
              <a:spcAft>
                <a:spcPts val="600"/>
              </a:spcAft>
              <a:buFontTx/>
              <a:buNone/>
              <a:defRPr sz="2000">
                <a:solidFill>
                  <a:schemeClr val="tx2"/>
                </a:solidFill>
              </a:defRPr>
            </a:lvl2pPr>
            <a:lvl3pPr marL="0" indent="0">
              <a:lnSpc>
                <a:spcPct val="100000"/>
              </a:lnSpc>
              <a:spcAft>
                <a:spcPts val="600"/>
              </a:spcAft>
              <a:buFontTx/>
              <a:buNone/>
              <a:defRPr sz="2000">
                <a:solidFill>
                  <a:schemeClr val="tx2"/>
                </a:solidFill>
              </a:defRPr>
            </a:lvl3pPr>
            <a:lvl4pPr marL="0" indent="0">
              <a:lnSpc>
                <a:spcPct val="100000"/>
              </a:lnSpc>
              <a:spcAft>
                <a:spcPts val="600"/>
              </a:spcAft>
              <a:buFontTx/>
              <a:buNone/>
              <a:defRPr sz="2000">
                <a:solidFill>
                  <a:schemeClr val="tx2"/>
                </a:solidFill>
              </a:defRPr>
            </a:lvl4pPr>
            <a:lvl5pPr marL="0" indent="0">
              <a:lnSpc>
                <a:spcPct val="100000"/>
              </a:lnSpc>
              <a:spcAft>
                <a:spcPts val="600"/>
              </a:spcAft>
              <a:buFontTx/>
              <a:buNone/>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Picture Placeholder 3"/>
          <p:cNvSpPr>
            <a:spLocks noGrp="1"/>
          </p:cNvSpPr>
          <p:nvPr>
            <p:ph type="pic" sz="quarter" idx="16"/>
          </p:nvPr>
        </p:nvSpPr>
        <p:spPr>
          <a:xfrm>
            <a:off x="3063197" y="0"/>
            <a:ext cx="2999232" cy="1645920"/>
          </a:xfrm>
        </p:spPr>
        <p:txBody>
          <a:bodyPr/>
          <a:lstStyle>
            <a:lvl1pPr>
              <a:defRPr sz="1800">
                <a:solidFill>
                  <a:schemeClr val="bg2"/>
                </a:solidFill>
              </a:defRPr>
            </a:lvl1pPr>
          </a:lstStyle>
          <a:p>
            <a:r>
              <a:rPr lang="en-US"/>
              <a:t>Click icon to add picture</a:t>
            </a:r>
          </a:p>
        </p:txBody>
      </p:sp>
      <p:sp>
        <p:nvSpPr>
          <p:cNvPr id="22" name="Picture Placeholder 3"/>
          <p:cNvSpPr>
            <a:spLocks noGrp="1"/>
          </p:cNvSpPr>
          <p:nvPr>
            <p:ph type="pic" sz="quarter" idx="17"/>
          </p:nvPr>
        </p:nvSpPr>
        <p:spPr>
          <a:xfrm>
            <a:off x="6126395" y="0"/>
            <a:ext cx="2999232" cy="1645920"/>
          </a:xfrm>
        </p:spPr>
        <p:txBody>
          <a:bodyPr/>
          <a:lstStyle>
            <a:lvl1pPr>
              <a:defRPr sz="1800">
                <a:solidFill>
                  <a:schemeClr val="bg2"/>
                </a:solidFill>
              </a:defRPr>
            </a:lvl1pPr>
          </a:lstStyle>
          <a:p>
            <a:r>
              <a:rPr lang="en-US"/>
              <a:t>Click icon to add picture</a:t>
            </a:r>
          </a:p>
        </p:txBody>
      </p:sp>
      <p:sp>
        <p:nvSpPr>
          <p:cNvPr id="23" name="Picture Placeholder 3"/>
          <p:cNvSpPr>
            <a:spLocks noGrp="1"/>
          </p:cNvSpPr>
          <p:nvPr>
            <p:ph type="pic" sz="quarter" idx="18"/>
          </p:nvPr>
        </p:nvSpPr>
        <p:spPr>
          <a:xfrm>
            <a:off x="9189593" y="0"/>
            <a:ext cx="2999232" cy="1645920"/>
          </a:xfrm>
        </p:spPr>
        <p:txBody>
          <a:bodyPr/>
          <a:lstStyle>
            <a:lvl1pPr>
              <a:defRPr sz="1800">
                <a:solidFill>
                  <a:schemeClr val="bg2"/>
                </a:solidFill>
              </a:defRPr>
            </a:lvl1pPr>
          </a:lstStyle>
          <a:p>
            <a:r>
              <a:rPr lang="en-US"/>
              <a:t>Click icon to add picture</a:t>
            </a:r>
          </a:p>
        </p:txBody>
      </p:sp>
      <p:sp>
        <p:nvSpPr>
          <p:cNvPr id="24" name="Picture Placeholder 3"/>
          <p:cNvSpPr>
            <a:spLocks noGrp="1"/>
          </p:cNvSpPr>
          <p:nvPr>
            <p:ph type="pic" sz="quarter" idx="19"/>
          </p:nvPr>
        </p:nvSpPr>
        <p:spPr>
          <a:xfrm>
            <a:off x="-1" y="1719596"/>
            <a:ext cx="2999232" cy="1645920"/>
          </a:xfrm>
        </p:spPr>
        <p:txBody>
          <a:bodyPr/>
          <a:lstStyle>
            <a:lvl1pPr>
              <a:defRPr sz="1800">
                <a:solidFill>
                  <a:schemeClr val="bg2"/>
                </a:solidFill>
              </a:defRPr>
            </a:lvl1pPr>
          </a:lstStyle>
          <a:p>
            <a:r>
              <a:rPr lang="en-US"/>
              <a:t>Click icon to add picture</a:t>
            </a:r>
          </a:p>
        </p:txBody>
      </p:sp>
      <p:sp>
        <p:nvSpPr>
          <p:cNvPr id="25" name="Picture Placeholder 3"/>
          <p:cNvSpPr>
            <a:spLocks noGrp="1"/>
          </p:cNvSpPr>
          <p:nvPr>
            <p:ph type="pic" sz="quarter" idx="20"/>
          </p:nvPr>
        </p:nvSpPr>
        <p:spPr>
          <a:xfrm>
            <a:off x="3063197" y="1719596"/>
            <a:ext cx="2999232" cy="1645920"/>
          </a:xfrm>
        </p:spPr>
        <p:txBody>
          <a:bodyPr/>
          <a:lstStyle>
            <a:lvl1pPr>
              <a:defRPr sz="1800">
                <a:solidFill>
                  <a:schemeClr val="bg2"/>
                </a:solidFill>
              </a:defRPr>
            </a:lvl1pPr>
          </a:lstStyle>
          <a:p>
            <a:r>
              <a:rPr lang="en-US"/>
              <a:t>Click icon to add picture</a:t>
            </a:r>
          </a:p>
        </p:txBody>
      </p:sp>
      <p:sp>
        <p:nvSpPr>
          <p:cNvPr id="26" name="Picture Placeholder 3"/>
          <p:cNvSpPr>
            <a:spLocks noGrp="1"/>
          </p:cNvSpPr>
          <p:nvPr>
            <p:ph type="pic" sz="quarter" idx="21"/>
          </p:nvPr>
        </p:nvSpPr>
        <p:spPr>
          <a:xfrm>
            <a:off x="6126395" y="1719596"/>
            <a:ext cx="2999232" cy="1645920"/>
          </a:xfrm>
        </p:spPr>
        <p:txBody>
          <a:bodyPr/>
          <a:lstStyle>
            <a:lvl1pPr>
              <a:defRPr sz="1800">
                <a:solidFill>
                  <a:schemeClr val="bg2"/>
                </a:solidFill>
              </a:defRPr>
            </a:lvl1pPr>
          </a:lstStyle>
          <a:p>
            <a:r>
              <a:rPr lang="en-US"/>
              <a:t>Click icon to add picture</a:t>
            </a:r>
          </a:p>
        </p:txBody>
      </p:sp>
      <p:sp>
        <p:nvSpPr>
          <p:cNvPr id="27" name="Picture Placeholder 3"/>
          <p:cNvSpPr>
            <a:spLocks noGrp="1"/>
          </p:cNvSpPr>
          <p:nvPr>
            <p:ph type="pic" sz="quarter" idx="22"/>
          </p:nvPr>
        </p:nvSpPr>
        <p:spPr>
          <a:xfrm>
            <a:off x="9189593" y="1719596"/>
            <a:ext cx="2999232" cy="1645920"/>
          </a:xfrm>
        </p:spPr>
        <p:txBody>
          <a:bodyPr/>
          <a:lstStyle>
            <a:lvl1pPr>
              <a:defRPr sz="1800">
                <a:solidFill>
                  <a:schemeClr val="bg2"/>
                </a:solidFill>
              </a:defRPr>
            </a:lvl1pPr>
          </a:lstStyle>
          <a:p>
            <a:r>
              <a:rPr lang="en-US"/>
              <a:t>Click icon to add picture</a:t>
            </a:r>
          </a:p>
        </p:txBody>
      </p:sp>
      <p:sp>
        <p:nvSpPr>
          <p:cNvPr id="13" name="TextBox 12"/>
          <p:cNvSpPr txBox="1"/>
          <p:nvPr userDrawn="1"/>
        </p:nvSpPr>
        <p:spPr>
          <a:xfrm>
            <a:off x="499065" y="6329844"/>
            <a:ext cx="5901961" cy="274157"/>
          </a:xfrm>
          <a:prstGeom prst="rect">
            <a:avLst/>
          </a:prstGeom>
          <a:noFill/>
          <a:ln>
            <a:noFill/>
          </a:ln>
        </p:spPr>
        <p:txBody>
          <a:bodyPr wrap="square" lIns="0" tIns="0" rIns="0" bIns="0" rtlCol="0">
            <a:noAutofit/>
          </a:bodyPr>
          <a:lstStyle/>
          <a:p>
            <a:pPr marL="0" marR="0" indent="0" algn="l" defTabSz="457200" rtl="0" eaLnBrk="1" fontAlgn="auto" latinLnBrk="0" hangingPunct="1">
              <a:lnSpc>
                <a:spcPts val="750"/>
              </a:lnSpc>
              <a:spcBef>
                <a:spcPts val="0"/>
              </a:spcBef>
              <a:spcAft>
                <a:spcPts val="0"/>
              </a:spcAft>
              <a:buClrTx/>
              <a:buSzTx/>
              <a:buFontTx/>
              <a:buNone/>
              <a:tabLst/>
              <a:defRPr/>
            </a:pPr>
            <a:r>
              <a:rPr lang="en-US" sz="600" dirty="0">
                <a:solidFill>
                  <a:schemeClr val="tx2"/>
                </a:solidFill>
              </a:rPr>
              <a:t>© 2016 AT&amp;T Intellectual</a:t>
            </a:r>
            <a:r>
              <a:rPr lang="en-US" sz="600" baseline="0" dirty="0">
                <a:solidFill>
                  <a:schemeClr val="tx2"/>
                </a:solidFill>
              </a:rPr>
              <a:t> Property. All rights reserved.</a:t>
            </a:r>
            <a:r>
              <a:rPr lang="en-US" sz="600" dirty="0">
                <a:solidFill>
                  <a:schemeClr val="tx2"/>
                </a:solidFill>
              </a:rPr>
              <a:t> AT&amp;T, Globe logo, Mobilizing Your World and DIRECTV are registered trademarks and service marks of AT&amp;T Intellectual Property and/or AT&amp;T affiliated companies.</a:t>
            </a:r>
            <a:r>
              <a:rPr lang="en-US" sz="600" baseline="0" dirty="0">
                <a:solidFill>
                  <a:schemeClr val="tx2"/>
                </a:solidFill>
              </a:rPr>
              <a:t> </a:t>
            </a:r>
            <a:r>
              <a:rPr lang="en-US" sz="600" dirty="0">
                <a:solidFill>
                  <a:schemeClr val="tx2"/>
                </a:solidFill>
              </a:rPr>
              <a:t>All other marks are the property of their respective owners.</a:t>
            </a:r>
          </a:p>
        </p:txBody>
      </p:sp>
      <p:sp>
        <p:nvSpPr>
          <p:cNvPr id="5" name="Text Placeholder 4"/>
          <p:cNvSpPr>
            <a:spLocks noGrp="1"/>
          </p:cNvSpPr>
          <p:nvPr>
            <p:ph type="body" sz="quarter" idx="23"/>
          </p:nvPr>
        </p:nvSpPr>
        <p:spPr>
          <a:xfrm>
            <a:off x="499742" y="4581144"/>
            <a:ext cx="11213719" cy="457200"/>
          </a:xfrm>
        </p:spPr>
        <p:txBody>
          <a:bodyPr/>
          <a:lstStyle/>
          <a:p>
            <a:pPr lvl="0"/>
            <a:r>
              <a:rPr lang="en-US"/>
              <a:t>Click to edit Master text styles</a:t>
            </a:r>
          </a:p>
        </p:txBody>
      </p:sp>
      <p:pic>
        <p:nvPicPr>
          <p:cNvPr id="15" name="Picture 14" descr="att_hz_lkp_rgb_po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9100" y="6098580"/>
            <a:ext cx="1308100" cy="759420"/>
          </a:xfrm>
          <a:prstGeom prst="rect">
            <a:avLst/>
          </a:prstGeom>
        </p:spPr>
      </p:pic>
    </p:spTree>
    <p:extLst>
      <p:ext uri="{BB962C8B-B14F-4D97-AF65-F5344CB8AC3E}">
        <p14:creationId xmlns:p14="http://schemas.microsoft.com/office/powerpoint/2010/main" val="18227882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p:txBody>
          <a:bodyPr/>
          <a:lstStyle/>
          <a:p>
            <a:fld id="{12CB907E-C602-C34B-93F7-CA9E40714286}" type="slidenum">
              <a:rPr lang="en-US" smtClean="0"/>
              <a:pPr/>
              <a:t>‹#›</a:t>
            </a:fld>
            <a:r>
              <a:rPr lang="en-US"/>
              <a:t> </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240408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12CB907E-C602-C34B-93F7-CA9E40714286}" type="slidenum">
              <a:rPr lang="en-US" smtClean="0"/>
              <a:pPr/>
              <a:t>‹#›</a:t>
            </a:fld>
            <a:r>
              <a:rPr lang="en-US"/>
              <a:t> </a:t>
            </a:r>
            <a:endParaRPr lang="en-US" dirty="0"/>
          </a:p>
        </p:txBody>
      </p:sp>
    </p:spTree>
    <p:extLst>
      <p:ext uri="{BB962C8B-B14F-4D97-AF65-F5344CB8AC3E}">
        <p14:creationId xmlns:p14="http://schemas.microsoft.com/office/powerpoint/2010/main" val="18014987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Globe White Background">
    <p:spTree>
      <p:nvGrpSpPr>
        <p:cNvPr id="1" name=""/>
        <p:cNvGrpSpPr/>
        <p:nvPr/>
      </p:nvGrpSpPr>
      <p:grpSpPr>
        <a:xfrm>
          <a:off x="0" y="0"/>
          <a:ext cx="0" cy="0"/>
          <a:chOff x="0" y="0"/>
          <a:chExt cx="0" cy="0"/>
        </a:xfrm>
      </p:grpSpPr>
      <p:sp>
        <p:nvSpPr>
          <p:cNvPr id="14" name="Rectangle 13"/>
          <p:cNvSpPr/>
          <p:nvPr userDrawn="1"/>
        </p:nvSpPr>
        <p:spPr bwMode="white">
          <a:xfrm>
            <a:off x="282149" y="1"/>
            <a:ext cx="4066573" cy="5036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5" name="Rectangle 14"/>
          <p:cNvSpPr/>
          <p:nvPr userDrawn="1"/>
        </p:nvSpPr>
        <p:spPr bwMode="white">
          <a:xfrm>
            <a:off x="10071100" y="6078714"/>
            <a:ext cx="2117725" cy="7792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pic>
        <p:nvPicPr>
          <p:cNvPr id="5" name="Picture 4" descr="att_hz_lkp_rgb_po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1831" y="1917700"/>
            <a:ext cx="4725162" cy="2743200"/>
          </a:xfrm>
          <a:prstGeom prst="rect">
            <a:avLst/>
          </a:prstGeom>
        </p:spPr>
      </p:pic>
    </p:spTree>
    <p:extLst>
      <p:ext uri="{BB962C8B-B14F-4D97-AF65-F5344CB8AC3E}">
        <p14:creationId xmlns:p14="http://schemas.microsoft.com/office/powerpoint/2010/main" val="34306927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Globe Black Background">
    <p:bg>
      <p:bgRef idx="1001">
        <a:schemeClr val="bg2"/>
      </p:bgRef>
    </p:bg>
    <p:spTree>
      <p:nvGrpSpPr>
        <p:cNvPr id="1" name=""/>
        <p:cNvGrpSpPr/>
        <p:nvPr/>
      </p:nvGrpSpPr>
      <p:grpSpPr>
        <a:xfrm>
          <a:off x="0" y="0"/>
          <a:ext cx="0" cy="0"/>
          <a:chOff x="0" y="0"/>
          <a:chExt cx="0" cy="0"/>
        </a:xfrm>
      </p:grpSpPr>
      <p:sp>
        <p:nvSpPr>
          <p:cNvPr id="14" name="Rectangle 13"/>
          <p:cNvSpPr/>
          <p:nvPr userDrawn="1"/>
        </p:nvSpPr>
        <p:spPr bwMode="white">
          <a:xfrm>
            <a:off x="282149" y="1"/>
            <a:ext cx="4066573" cy="50364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5" name="Rectangle 14"/>
          <p:cNvSpPr/>
          <p:nvPr userDrawn="1"/>
        </p:nvSpPr>
        <p:spPr bwMode="white">
          <a:xfrm>
            <a:off x="10287000" y="6078714"/>
            <a:ext cx="1901825" cy="77928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1831" y="1917700"/>
            <a:ext cx="4725162" cy="2743200"/>
          </a:xfrm>
          <a:prstGeom prst="rect">
            <a:avLst/>
          </a:prstGeom>
        </p:spPr>
      </p:pic>
    </p:spTree>
    <p:extLst>
      <p:ext uri="{BB962C8B-B14F-4D97-AF65-F5344CB8AC3E}">
        <p14:creationId xmlns:p14="http://schemas.microsoft.com/office/powerpoint/2010/main" val="3066482028"/>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Globe Blue Background">
    <p:bg>
      <p:bgRef idx="1001">
        <a:schemeClr val="bg1"/>
      </p:bgRef>
    </p:bg>
    <p:spTree>
      <p:nvGrpSpPr>
        <p:cNvPr id="1" name=""/>
        <p:cNvGrpSpPr/>
        <p:nvPr/>
      </p:nvGrpSpPr>
      <p:grpSpPr>
        <a:xfrm>
          <a:off x="0" y="0"/>
          <a:ext cx="0" cy="0"/>
          <a:chOff x="0" y="0"/>
          <a:chExt cx="0" cy="0"/>
        </a:xfrm>
      </p:grpSpPr>
      <p:sp>
        <p:nvSpPr>
          <p:cNvPr id="14" name="Rectangle 13"/>
          <p:cNvSpPr/>
          <p:nvPr userDrawn="1"/>
        </p:nvSpPr>
        <p:spPr bwMode="white">
          <a:xfrm>
            <a:off x="1" y="1"/>
            <a:ext cx="4348722" cy="5036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5" name="Rectangle 14"/>
          <p:cNvSpPr/>
          <p:nvPr userDrawn="1"/>
        </p:nvSpPr>
        <p:spPr bwMode="white">
          <a:xfrm>
            <a:off x="10579100" y="6078714"/>
            <a:ext cx="1609725" cy="7792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1831" y="1917700"/>
            <a:ext cx="4725162" cy="2743200"/>
          </a:xfrm>
          <a:prstGeom prst="rect">
            <a:avLst/>
          </a:prstGeom>
        </p:spPr>
      </p:pic>
    </p:spTree>
    <p:extLst>
      <p:ext uri="{BB962C8B-B14F-4D97-AF65-F5344CB8AC3E}">
        <p14:creationId xmlns:p14="http://schemas.microsoft.com/office/powerpoint/2010/main" val="288887460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Option 5">
    <p:spTree>
      <p:nvGrpSpPr>
        <p:cNvPr id="1" name=""/>
        <p:cNvGrpSpPr/>
        <p:nvPr/>
      </p:nvGrpSpPr>
      <p:grpSpPr>
        <a:xfrm>
          <a:off x="0" y="0"/>
          <a:ext cx="0" cy="0"/>
          <a:chOff x="0" y="0"/>
          <a:chExt cx="0" cy="0"/>
        </a:xfrm>
      </p:grpSpPr>
      <p:sp>
        <p:nvSpPr>
          <p:cNvPr id="12" name="Picture Placeholder 3"/>
          <p:cNvSpPr>
            <a:spLocks noGrp="1"/>
          </p:cNvSpPr>
          <p:nvPr>
            <p:ph type="pic" sz="quarter" idx="16"/>
          </p:nvPr>
        </p:nvSpPr>
        <p:spPr>
          <a:xfrm>
            <a:off x="0" y="1"/>
            <a:ext cx="12188825" cy="3425825"/>
          </a:xfrm>
        </p:spPr>
        <p:txBody>
          <a:bodyPr/>
          <a:lstStyle>
            <a:lvl1pPr>
              <a:defRPr sz="1800">
                <a:solidFill>
                  <a:schemeClr val="bg2"/>
                </a:solidFill>
              </a:defRPr>
            </a:lvl1pPr>
          </a:lstStyle>
          <a:p>
            <a:r>
              <a:rPr lang="en-US"/>
              <a:t>Click icon to add picture</a:t>
            </a:r>
            <a:endParaRPr lang="en-US" dirty="0"/>
          </a:p>
        </p:txBody>
      </p:sp>
      <p:sp>
        <p:nvSpPr>
          <p:cNvPr id="2" name="Title 1"/>
          <p:cNvSpPr>
            <a:spLocks noGrp="1"/>
          </p:cNvSpPr>
          <p:nvPr>
            <p:ph type="title"/>
          </p:nvPr>
        </p:nvSpPr>
        <p:spPr>
          <a:xfrm>
            <a:off x="498798" y="3657600"/>
            <a:ext cx="11209064" cy="1517904"/>
          </a:xfrm>
        </p:spPr>
        <p:txBody>
          <a:bodyPr anchor="t" anchorCtr="0"/>
          <a:lstStyle>
            <a:lvl1pPr>
              <a:lnSpc>
                <a:spcPct val="82000"/>
              </a:lnSpc>
              <a:spcAft>
                <a:spcPts val="800"/>
              </a:spcAft>
              <a:defRPr sz="3600">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498799" y="5303520"/>
            <a:ext cx="8651774" cy="820952"/>
          </a:xfrm>
        </p:spPr>
        <p:txBody>
          <a:bodyPr/>
          <a:lstStyle>
            <a:lvl1pPr marL="0" indent="0">
              <a:lnSpc>
                <a:spcPct val="100000"/>
              </a:lnSpc>
              <a:spcAft>
                <a:spcPts val="600"/>
              </a:spcAft>
              <a:buFontTx/>
              <a:buNone/>
              <a:defRPr sz="2000">
                <a:solidFill>
                  <a:schemeClr val="tx2"/>
                </a:solidFill>
              </a:defRPr>
            </a:lvl1pPr>
            <a:lvl2pPr marL="0" indent="0">
              <a:lnSpc>
                <a:spcPct val="100000"/>
              </a:lnSpc>
              <a:spcAft>
                <a:spcPts val="600"/>
              </a:spcAft>
              <a:buFontTx/>
              <a:buNone/>
              <a:defRPr sz="2000">
                <a:solidFill>
                  <a:schemeClr val="tx2"/>
                </a:solidFill>
              </a:defRPr>
            </a:lvl2pPr>
            <a:lvl3pPr marL="0" indent="0">
              <a:lnSpc>
                <a:spcPct val="100000"/>
              </a:lnSpc>
              <a:spcAft>
                <a:spcPts val="600"/>
              </a:spcAft>
              <a:buFontTx/>
              <a:buNone/>
              <a:defRPr sz="2000">
                <a:solidFill>
                  <a:schemeClr val="tx2"/>
                </a:solidFill>
              </a:defRPr>
            </a:lvl3pPr>
            <a:lvl4pPr marL="0" indent="0">
              <a:lnSpc>
                <a:spcPct val="100000"/>
              </a:lnSpc>
              <a:spcAft>
                <a:spcPts val="600"/>
              </a:spcAft>
              <a:buFontTx/>
              <a:buNone/>
              <a:defRPr sz="2000">
                <a:solidFill>
                  <a:schemeClr val="tx2"/>
                </a:solidFill>
              </a:defRPr>
            </a:lvl4pPr>
            <a:lvl5pPr marL="0" indent="0">
              <a:lnSpc>
                <a:spcPct val="100000"/>
              </a:lnSpc>
              <a:spcAft>
                <a:spcPts val="600"/>
              </a:spcAft>
              <a:buFontTx/>
              <a:buNone/>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499065" y="6329844"/>
            <a:ext cx="5901961" cy="274157"/>
          </a:xfrm>
          <a:prstGeom prst="rect">
            <a:avLst/>
          </a:prstGeom>
          <a:noFill/>
          <a:ln>
            <a:noFill/>
          </a:ln>
        </p:spPr>
        <p:txBody>
          <a:bodyPr wrap="square" lIns="0" tIns="0" rIns="0" bIns="0" rtlCol="0">
            <a:noAutofit/>
          </a:bodyPr>
          <a:lstStyle/>
          <a:p>
            <a:pPr marL="0" marR="0" indent="0" algn="l" defTabSz="457200" rtl="0" eaLnBrk="1" fontAlgn="auto" latinLnBrk="0" hangingPunct="1">
              <a:lnSpc>
                <a:spcPts val="750"/>
              </a:lnSpc>
              <a:spcBef>
                <a:spcPts val="0"/>
              </a:spcBef>
              <a:spcAft>
                <a:spcPts val="0"/>
              </a:spcAft>
              <a:buClrTx/>
              <a:buSzTx/>
              <a:buFontTx/>
              <a:buNone/>
              <a:tabLst/>
              <a:defRPr/>
            </a:pPr>
            <a:r>
              <a:rPr lang="en-US" sz="600" dirty="0">
                <a:solidFill>
                  <a:schemeClr val="tx2"/>
                </a:solidFill>
              </a:rPr>
              <a:t>© 2016 AT&amp;T Intellectual</a:t>
            </a:r>
            <a:r>
              <a:rPr lang="en-US" sz="600" baseline="0" dirty="0">
                <a:solidFill>
                  <a:schemeClr val="tx2"/>
                </a:solidFill>
              </a:rPr>
              <a:t> Property. All rights reserved.</a:t>
            </a:r>
            <a:r>
              <a:rPr lang="en-US" sz="600" dirty="0">
                <a:solidFill>
                  <a:schemeClr val="tx2"/>
                </a:solidFill>
              </a:rPr>
              <a:t> AT&amp;T, Globe logo, Mobilizing Your World and DIRECTV are registered trademarks and service marks of AT&amp;T Intellectual Property and/or AT&amp;T affiliated companies. All other marks are the property of their respective owners.</a:t>
            </a:r>
          </a:p>
        </p:txBody>
      </p:sp>
      <p:sp>
        <p:nvSpPr>
          <p:cNvPr id="4" name="Text Placeholder 3"/>
          <p:cNvSpPr>
            <a:spLocks noGrp="1"/>
          </p:cNvSpPr>
          <p:nvPr>
            <p:ph type="body" sz="quarter" idx="17"/>
          </p:nvPr>
        </p:nvSpPr>
        <p:spPr>
          <a:xfrm>
            <a:off x="498798" y="4581144"/>
            <a:ext cx="11213719" cy="457200"/>
          </a:xfrm>
        </p:spPr>
        <p:txBody>
          <a:bodyPr/>
          <a:lstStyle/>
          <a:p>
            <a:pPr lvl="0"/>
            <a:r>
              <a:rPr lang="en-US"/>
              <a:t>Click to edit Master text styles</a:t>
            </a:r>
          </a:p>
        </p:txBody>
      </p:sp>
      <p:pic>
        <p:nvPicPr>
          <p:cNvPr id="9" name="Picture 8" descr="att_hz_lkp_rgb_po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9100" y="6098580"/>
            <a:ext cx="1308100" cy="759420"/>
          </a:xfrm>
          <a:prstGeom prst="rect">
            <a:avLst/>
          </a:prstGeom>
        </p:spPr>
      </p:pic>
    </p:spTree>
    <p:extLst>
      <p:ext uri="{BB962C8B-B14F-4D97-AF65-F5344CB8AC3E}">
        <p14:creationId xmlns:p14="http://schemas.microsoft.com/office/powerpoint/2010/main" val="1232863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Option 6">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9100" y="6098580"/>
            <a:ext cx="1308100" cy="759419"/>
          </a:xfrm>
          <a:prstGeom prst="rect">
            <a:avLst/>
          </a:prstGeom>
        </p:spPr>
      </p:pic>
      <p:sp>
        <p:nvSpPr>
          <p:cNvPr id="13" name="TextBox 12"/>
          <p:cNvSpPr txBox="1"/>
          <p:nvPr userDrawn="1"/>
        </p:nvSpPr>
        <p:spPr>
          <a:xfrm>
            <a:off x="499065" y="6329844"/>
            <a:ext cx="5901961" cy="274157"/>
          </a:xfrm>
          <a:prstGeom prst="rect">
            <a:avLst/>
          </a:prstGeom>
          <a:noFill/>
          <a:ln>
            <a:noFill/>
          </a:ln>
        </p:spPr>
        <p:txBody>
          <a:bodyPr wrap="square" lIns="0" tIns="0" rIns="0" bIns="0" rtlCol="0">
            <a:noAutofit/>
          </a:bodyPr>
          <a:lstStyle/>
          <a:p>
            <a:pPr marL="0" marR="0" indent="0" algn="l" defTabSz="457200" rtl="0" eaLnBrk="1" fontAlgn="auto" latinLnBrk="0" hangingPunct="1">
              <a:lnSpc>
                <a:spcPts val="750"/>
              </a:lnSpc>
              <a:spcBef>
                <a:spcPts val="0"/>
              </a:spcBef>
              <a:spcAft>
                <a:spcPts val="0"/>
              </a:spcAft>
              <a:buClrTx/>
              <a:buSzTx/>
              <a:buFontTx/>
              <a:buNone/>
              <a:tabLst/>
              <a:defRPr/>
            </a:pPr>
            <a:r>
              <a:rPr lang="en-US" sz="600" dirty="0">
                <a:solidFill>
                  <a:schemeClr val="tx1"/>
                </a:solidFill>
              </a:rPr>
              <a:t>© 2016 AT&amp;T Intellectual</a:t>
            </a:r>
            <a:r>
              <a:rPr lang="en-US" sz="600" baseline="0" dirty="0">
                <a:solidFill>
                  <a:schemeClr val="tx1"/>
                </a:solidFill>
              </a:rPr>
              <a:t> Property. All rights reserved.</a:t>
            </a:r>
            <a:r>
              <a:rPr lang="en-US" sz="600" dirty="0">
                <a:solidFill>
                  <a:schemeClr val="tx1"/>
                </a:solidFill>
              </a:rPr>
              <a:t> AT&amp;T, Globe logo, Mobilizing Your World and DIRECTV are registered trademarks and service marks of AT&amp;T Intellectual Property and/or AT&amp;T affiliated companies. All other marks are the property of their respective owners.</a:t>
            </a:r>
          </a:p>
        </p:txBody>
      </p:sp>
      <p:sp>
        <p:nvSpPr>
          <p:cNvPr id="4" name="Picture Placeholder 3"/>
          <p:cNvSpPr>
            <a:spLocks noGrp="1"/>
          </p:cNvSpPr>
          <p:nvPr>
            <p:ph type="pic" sz="quarter" idx="15"/>
          </p:nvPr>
        </p:nvSpPr>
        <p:spPr>
          <a:xfrm>
            <a:off x="-1" y="0"/>
            <a:ext cx="2999232" cy="1645920"/>
          </a:xfrm>
        </p:spPr>
        <p:txBody>
          <a:bodyPr/>
          <a:lstStyle>
            <a:lvl1pPr>
              <a:defRPr sz="1800">
                <a:solidFill>
                  <a:schemeClr val="accent6"/>
                </a:solidFill>
              </a:defRPr>
            </a:lvl1pPr>
          </a:lstStyle>
          <a:p>
            <a:r>
              <a:rPr lang="en-US"/>
              <a:t>Click icon to add picture</a:t>
            </a:r>
          </a:p>
        </p:txBody>
      </p:sp>
      <p:sp>
        <p:nvSpPr>
          <p:cNvPr id="21" name="Picture Placeholder 3"/>
          <p:cNvSpPr>
            <a:spLocks noGrp="1"/>
          </p:cNvSpPr>
          <p:nvPr>
            <p:ph type="pic" sz="quarter" idx="16"/>
          </p:nvPr>
        </p:nvSpPr>
        <p:spPr>
          <a:xfrm>
            <a:off x="3063197" y="0"/>
            <a:ext cx="2999232" cy="1645920"/>
          </a:xfrm>
        </p:spPr>
        <p:txBody>
          <a:bodyPr/>
          <a:lstStyle>
            <a:lvl1pPr>
              <a:defRPr sz="1800">
                <a:solidFill>
                  <a:schemeClr val="accent6"/>
                </a:solidFill>
              </a:defRPr>
            </a:lvl1pPr>
          </a:lstStyle>
          <a:p>
            <a:r>
              <a:rPr lang="en-US"/>
              <a:t>Click icon to add picture</a:t>
            </a:r>
          </a:p>
        </p:txBody>
      </p:sp>
      <p:sp>
        <p:nvSpPr>
          <p:cNvPr id="22" name="Picture Placeholder 3"/>
          <p:cNvSpPr>
            <a:spLocks noGrp="1"/>
          </p:cNvSpPr>
          <p:nvPr>
            <p:ph type="pic" sz="quarter" idx="17"/>
          </p:nvPr>
        </p:nvSpPr>
        <p:spPr>
          <a:xfrm>
            <a:off x="6126395" y="0"/>
            <a:ext cx="2999232" cy="1645920"/>
          </a:xfrm>
        </p:spPr>
        <p:txBody>
          <a:bodyPr/>
          <a:lstStyle>
            <a:lvl1pPr>
              <a:defRPr sz="1800">
                <a:solidFill>
                  <a:schemeClr val="accent6"/>
                </a:solidFill>
              </a:defRPr>
            </a:lvl1pPr>
          </a:lstStyle>
          <a:p>
            <a:r>
              <a:rPr lang="en-US"/>
              <a:t>Click icon to add picture</a:t>
            </a:r>
          </a:p>
        </p:txBody>
      </p:sp>
      <p:sp>
        <p:nvSpPr>
          <p:cNvPr id="23" name="Picture Placeholder 3"/>
          <p:cNvSpPr>
            <a:spLocks noGrp="1"/>
          </p:cNvSpPr>
          <p:nvPr>
            <p:ph type="pic" sz="quarter" idx="18"/>
          </p:nvPr>
        </p:nvSpPr>
        <p:spPr>
          <a:xfrm>
            <a:off x="9189593" y="0"/>
            <a:ext cx="2999232" cy="1645920"/>
          </a:xfrm>
        </p:spPr>
        <p:txBody>
          <a:bodyPr/>
          <a:lstStyle>
            <a:lvl1pPr>
              <a:defRPr sz="1800">
                <a:solidFill>
                  <a:schemeClr val="accent6"/>
                </a:solidFill>
              </a:defRPr>
            </a:lvl1pPr>
          </a:lstStyle>
          <a:p>
            <a:r>
              <a:rPr lang="en-US"/>
              <a:t>Click icon to add picture</a:t>
            </a:r>
          </a:p>
        </p:txBody>
      </p:sp>
      <p:sp>
        <p:nvSpPr>
          <p:cNvPr id="24" name="Picture Placeholder 3"/>
          <p:cNvSpPr>
            <a:spLocks noGrp="1"/>
          </p:cNvSpPr>
          <p:nvPr>
            <p:ph type="pic" sz="quarter" idx="19"/>
          </p:nvPr>
        </p:nvSpPr>
        <p:spPr>
          <a:xfrm>
            <a:off x="-1" y="1719596"/>
            <a:ext cx="2999232" cy="1645920"/>
          </a:xfrm>
        </p:spPr>
        <p:txBody>
          <a:bodyPr/>
          <a:lstStyle>
            <a:lvl1pPr>
              <a:defRPr sz="1800">
                <a:solidFill>
                  <a:schemeClr val="accent6"/>
                </a:solidFill>
              </a:defRPr>
            </a:lvl1pPr>
          </a:lstStyle>
          <a:p>
            <a:r>
              <a:rPr lang="en-US"/>
              <a:t>Click icon to add picture</a:t>
            </a:r>
          </a:p>
        </p:txBody>
      </p:sp>
      <p:sp>
        <p:nvSpPr>
          <p:cNvPr id="25" name="Picture Placeholder 3"/>
          <p:cNvSpPr>
            <a:spLocks noGrp="1"/>
          </p:cNvSpPr>
          <p:nvPr>
            <p:ph type="pic" sz="quarter" idx="20"/>
          </p:nvPr>
        </p:nvSpPr>
        <p:spPr>
          <a:xfrm>
            <a:off x="3063197" y="1719596"/>
            <a:ext cx="2999232" cy="1645920"/>
          </a:xfrm>
        </p:spPr>
        <p:txBody>
          <a:bodyPr/>
          <a:lstStyle>
            <a:lvl1pPr>
              <a:defRPr sz="1800">
                <a:solidFill>
                  <a:schemeClr val="accent6"/>
                </a:solidFill>
              </a:defRPr>
            </a:lvl1pPr>
          </a:lstStyle>
          <a:p>
            <a:r>
              <a:rPr lang="en-US"/>
              <a:t>Click icon to add picture</a:t>
            </a:r>
          </a:p>
        </p:txBody>
      </p:sp>
      <p:sp>
        <p:nvSpPr>
          <p:cNvPr id="26" name="Picture Placeholder 3"/>
          <p:cNvSpPr>
            <a:spLocks noGrp="1"/>
          </p:cNvSpPr>
          <p:nvPr>
            <p:ph type="pic" sz="quarter" idx="21"/>
          </p:nvPr>
        </p:nvSpPr>
        <p:spPr>
          <a:xfrm>
            <a:off x="6126395" y="1719596"/>
            <a:ext cx="2999232" cy="1645920"/>
          </a:xfrm>
        </p:spPr>
        <p:txBody>
          <a:bodyPr/>
          <a:lstStyle>
            <a:lvl1pPr>
              <a:defRPr sz="1800">
                <a:solidFill>
                  <a:schemeClr val="accent6"/>
                </a:solidFill>
              </a:defRPr>
            </a:lvl1pPr>
          </a:lstStyle>
          <a:p>
            <a:r>
              <a:rPr lang="en-US"/>
              <a:t>Click icon to add picture</a:t>
            </a:r>
          </a:p>
        </p:txBody>
      </p:sp>
      <p:sp>
        <p:nvSpPr>
          <p:cNvPr id="27" name="Picture Placeholder 3"/>
          <p:cNvSpPr>
            <a:spLocks noGrp="1"/>
          </p:cNvSpPr>
          <p:nvPr>
            <p:ph type="pic" sz="quarter" idx="22"/>
          </p:nvPr>
        </p:nvSpPr>
        <p:spPr>
          <a:xfrm>
            <a:off x="9189593" y="1719596"/>
            <a:ext cx="2999232" cy="1645920"/>
          </a:xfrm>
        </p:spPr>
        <p:txBody>
          <a:bodyPr/>
          <a:lstStyle>
            <a:lvl1pPr>
              <a:defRPr sz="1800">
                <a:solidFill>
                  <a:schemeClr val="accent6"/>
                </a:solidFill>
              </a:defRPr>
            </a:lvl1pPr>
          </a:lstStyle>
          <a:p>
            <a:r>
              <a:rPr lang="en-US"/>
              <a:t>Click icon to add picture</a:t>
            </a:r>
          </a:p>
        </p:txBody>
      </p:sp>
      <p:sp>
        <p:nvSpPr>
          <p:cNvPr id="2" name="Title 1"/>
          <p:cNvSpPr>
            <a:spLocks noGrp="1"/>
          </p:cNvSpPr>
          <p:nvPr>
            <p:ph type="title"/>
          </p:nvPr>
        </p:nvSpPr>
        <p:spPr>
          <a:xfrm>
            <a:off x="498798" y="3657600"/>
            <a:ext cx="11209064" cy="1517904"/>
          </a:xfrm>
        </p:spPr>
        <p:txBody>
          <a:bodyPr anchor="t" anchorCtr="0"/>
          <a:lstStyle>
            <a:lvl1pPr>
              <a:lnSpc>
                <a:spcPct val="82000"/>
              </a:lnSpc>
              <a:spcAft>
                <a:spcPts val="800"/>
              </a:spcAft>
              <a:defRPr sz="36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23"/>
          </p:nvPr>
        </p:nvSpPr>
        <p:spPr>
          <a:xfrm>
            <a:off x="498798" y="4581144"/>
            <a:ext cx="11213719" cy="457200"/>
          </a:xfrm>
        </p:spPr>
        <p:txBody>
          <a:bodyPr/>
          <a:lstStyle/>
          <a:p>
            <a:pPr lvl="0"/>
            <a:r>
              <a:rPr lang="en-US"/>
              <a:t>Click to edit Master text styles</a:t>
            </a:r>
          </a:p>
        </p:txBody>
      </p:sp>
      <p:sp>
        <p:nvSpPr>
          <p:cNvPr id="10" name="Text Placeholder 9"/>
          <p:cNvSpPr>
            <a:spLocks noGrp="1"/>
          </p:cNvSpPr>
          <p:nvPr>
            <p:ph type="body" sz="quarter" idx="13"/>
          </p:nvPr>
        </p:nvSpPr>
        <p:spPr>
          <a:xfrm>
            <a:off x="498799" y="5303520"/>
            <a:ext cx="8651774" cy="828890"/>
          </a:xfrm>
        </p:spPr>
        <p:txBody>
          <a:bodyPr/>
          <a:lstStyle>
            <a:lvl1pPr marL="0" indent="0">
              <a:lnSpc>
                <a:spcPct val="100000"/>
              </a:lnSpc>
              <a:spcAft>
                <a:spcPts val="600"/>
              </a:spcAft>
              <a:buFontTx/>
              <a:buNone/>
              <a:defRPr sz="2000">
                <a:solidFill>
                  <a:schemeClr val="bg1"/>
                </a:solidFill>
              </a:defRPr>
            </a:lvl1pPr>
            <a:lvl2pPr marL="0" indent="0">
              <a:lnSpc>
                <a:spcPct val="100000"/>
              </a:lnSpc>
              <a:spcAft>
                <a:spcPts val="600"/>
              </a:spcAft>
              <a:buFontTx/>
              <a:buNone/>
              <a:defRPr sz="2000">
                <a:solidFill>
                  <a:schemeClr val="bg1"/>
                </a:solidFill>
              </a:defRPr>
            </a:lvl2pPr>
            <a:lvl3pPr marL="0" indent="0">
              <a:lnSpc>
                <a:spcPct val="100000"/>
              </a:lnSpc>
              <a:spcAft>
                <a:spcPts val="600"/>
              </a:spcAft>
              <a:buFontTx/>
              <a:buNone/>
              <a:defRPr sz="2000">
                <a:solidFill>
                  <a:schemeClr val="bg1"/>
                </a:solidFill>
              </a:defRPr>
            </a:lvl3pPr>
            <a:lvl4pPr marL="0" indent="0">
              <a:lnSpc>
                <a:spcPct val="100000"/>
              </a:lnSpc>
              <a:spcAft>
                <a:spcPts val="600"/>
              </a:spcAft>
              <a:buFontTx/>
              <a:buNone/>
              <a:defRPr sz="2000">
                <a:solidFill>
                  <a:schemeClr val="bg1"/>
                </a:solidFill>
              </a:defRPr>
            </a:lvl4pPr>
            <a:lvl5pPr marL="0" indent="0">
              <a:lnSpc>
                <a:spcPct val="100000"/>
              </a:lnSpc>
              <a:spcAft>
                <a:spcPts val="600"/>
              </a:spcAft>
              <a:buFontTx/>
              <a:buNone/>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671058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ption 7">
    <p:bg>
      <p:bgRef idx="1001">
        <a:schemeClr val="bg2"/>
      </p:bgRef>
    </p:bg>
    <p:spTree>
      <p:nvGrpSpPr>
        <p:cNvPr id="1" name=""/>
        <p:cNvGrpSpPr/>
        <p:nvPr/>
      </p:nvGrpSpPr>
      <p:grpSpPr>
        <a:xfrm>
          <a:off x="0" y="0"/>
          <a:ext cx="0" cy="0"/>
          <a:chOff x="0" y="0"/>
          <a:chExt cx="0" cy="0"/>
        </a:xfrm>
      </p:grpSpPr>
      <p:sp>
        <p:nvSpPr>
          <p:cNvPr id="12" name="Picture Placeholder 3"/>
          <p:cNvSpPr>
            <a:spLocks noGrp="1"/>
          </p:cNvSpPr>
          <p:nvPr>
            <p:ph type="pic" sz="quarter" idx="16"/>
          </p:nvPr>
        </p:nvSpPr>
        <p:spPr>
          <a:xfrm>
            <a:off x="0" y="1"/>
            <a:ext cx="12188825" cy="3425825"/>
          </a:xfrm>
        </p:spPr>
        <p:txBody>
          <a:bodyPr/>
          <a:lstStyle>
            <a:lvl1pPr>
              <a:defRPr sz="1800">
                <a:solidFill>
                  <a:schemeClr val="accent6"/>
                </a:solidFill>
              </a:defRPr>
            </a:lvl1pPr>
          </a:lstStyle>
          <a:p>
            <a:r>
              <a:rPr lang="en-US"/>
              <a:t>Click icon to add picture</a:t>
            </a:r>
            <a:endParaRPr lang="en-US" dirty="0"/>
          </a:p>
        </p:txBody>
      </p:sp>
      <p:sp>
        <p:nvSpPr>
          <p:cNvPr id="2" name="Title 1"/>
          <p:cNvSpPr>
            <a:spLocks noGrp="1"/>
          </p:cNvSpPr>
          <p:nvPr>
            <p:ph type="title"/>
          </p:nvPr>
        </p:nvSpPr>
        <p:spPr>
          <a:xfrm>
            <a:off x="498798" y="3657600"/>
            <a:ext cx="11209064" cy="1517904"/>
          </a:xfrm>
        </p:spPr>
        <p:txBody>
          <a:bodyPr anchor="t" anchorCtr="0"/>
          <a:lstStyle>
            <a:lvl1pPr>
              <a:lnSpc>
                <a:spcPct val="82000"/>
              </a:lnSpc>
              <a:spcAft>
                <a:spcPts val="800"/>
              </a:spcAft>
              <a:defRPr sz="3600">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498799" y="5303520"/>
            <a:ext cx="8651774" cy="828890"/>
          </a:xfrm>
        </p:spPr>
        <p:txBody>
          <a:bodyPr/>
          <a:lstStyle>
            <a:lvl1pPr marL="0" indent="0">
              <a:lnSpc>
                <a:spcPct val="100000"/>
              </a:lnSpc>
              <a:spcAft>
                <a:spcPts val="600"/>
              </a:spcAft>
              <a:buFontTx/>
              <a:buNone/>
              <a:defRPr sz="2000">
                <a:solidFill>
                  <a:schemeClr val="bg1"/>
                </a:solidFill>
              </a:defRPr>
            </a:lvl1pPr>
            <a:lvl2pPr marL="0" indent="0">
              <a:lnSpc>
                <a:spcPct val="100000"/>
              </a:lnSpc>
              <a:spcAft>
                <a:spcPts val="600"/>
              </a:spcAft>
              <a:buFontTx/>
              <a:buNone/>
              <a:defRPr sz="2000">
                <a:solidFill>
                  <a:schemeClr val="bg1"/>
                </a:solidFill>
              </a:defRPr>
            </a:lvl2pPr>
            <a:lvl3pPr marL="0" indent="0">
              <a:lnSpc>
                <a:spcPct val="100000"/>
              </a:lnSpc>
              <a:spcAft>
                <a:spcPts val="600"/>
              </a:spcAft>
              <a:buFontTx/>
              <a:buNone/>
              <a:defRPr sz="2000">
                <a:solidFill>
                  <a:schemeClr val="bg1"/>
                </a:solidFill>
              </a:defRPr>
            </a:lvl3pPr>
            <a:lvl4pPr marL="0" indent="0">
              <a:lnSpc>
                <a:spcPct val="100000"/>
              </a:lnSpc>
              <a:spcAft>
                <a:spcPts val="600"/>
              </a:spcAft>
              <a:buFontTx/>
              <a:buNone/>
              <a:defRPr sz="2000">
                <a:solidFill>
                  <a:schemeClr val="bg1"/>
                </a:solidFill>
              </a:defRPr>
            </a:lvl4pPr>
            <a:lvl5pPr marL="0" indent="0">
              <a:lnSpc>
                <a:spcPct val="100000"/>
              </a:lnSpc>
              <a:spcAft>
                <a:spcPts val="600"/>
              </a:spcAft>
              <a:buFontTx/>
              <a:buNone/>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499065" y="6329844"/>
            <a:ext cx="5901961" cy="274157"/>
          </a:xfrm>
          <a:prstGeom prst="rect">
            <a:avLst/>
          </a:prstGeom>
          <a:noFill/>
          <a:ln>
            <a:noFill/>
          </a:ln>
        </p:spPr>
        <p:txBody>
          <a:bodyPr wrap="square" lIns="0" tIns="0" rIns="0" bIns="0" rtlCol="0">
            <a:noAutofit/>
          </a:bodyPr>
          <a:lstStyle/>
          <a:p>
            <a:pPr marL="0" marR="0" indent="0" algn="l" defTabSz="457200" rtl="0" eaLnBrk="1" fontAlgn="auto" latinLnBrk="0" hangingPunct="1">
              <a:lnSpc>
                <a:spcPts val="750"/>
              </a:lnSpc>
              <a:spcBef>
                <a:spcPts val="0"/>
              </a:spcBef>
              <a:spcAft>
                <a:spcPts val="0"/>
              </a:spcAft>
              <a:buClrTx/>
              <a:buSzTx/>
              <a:buFontTx/>
              <a:buNone/>
              <a:tabLst/>
              <a:defRPr/>
            </a:pPr>
            <a:r>
              <a:rPr lang="en-US" sz="600" dirty="0">
                <a:solidFill>
                  <a:schemeClr val="tx1"/>
                </a:solidFill>
              </a:rPr>
              <a:t>© 2016 AT&amp;T Intellectual</a:t>
            </a:r>
            <a:r>
              <a:rPr lang="en-US" sz="600" baseline="0" dirty="0">
                <a:solidFill>
                  <a:schemeClr val="tx1"/>
                </a:solidFill>
              </a:rPr>
              <a:t> Property. All rights reserved.</a:t>
            </a:r>
            <a:r>
              <a:rPr lang="en-US" sz="600" dirty="0">
                <a:solidFill>
                  <a:schemeClr val="tx1"/>
                </a:solidFill>
              </a:rPr>
              <a:t> AT&amp;T, Globe logo, Mobilizing Your World and DIRECTV are registered trademarks and service marks of AT&amp;T Intellectual Property and/or AT&amp;T affiliated companies. All other marks are the property of their respective owners.</a:t>
            </a:r>
          </a:p>
        </p:txBody>
      </p:sp>
      <p:sp>
        <p:nvSpPr>
          <p:cNvPr id="4" name="Text Placeholder 3"/>
          <p:cNvSpPr>
            <a:spLocks noGrp="1"/>
          </p:cNvSpPr>
          <p:nvPr>
            <p:ph type="body" sz="quarter" idx="17"/>
          </p:nvPr>
        </p:nvSpPr>
        <p:spPr>
          <a:xfrm>
            <a:off x="498798" y="4581144"/>
            <a:ext cx="11213719" cy="457200"/>
          </a:xfrm>
        </p:spPr>
        <p:txBody>
          <a:bodyPr/>
          <a:lstStyle/>
          <a:p>
            <a:pPr lvl="0"/>
            <a:r>
              <a:rPr lang="en-US"/>
              <a:t>Click to edit Master text styles</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9100" y="6098580"/>
            <a:ext cx="1308100" cy="759419"/>
          </a:xfrm>
          <a:prstGeom prst="rect">
            <a:avLst/>
          </a:prstGeom>
        </p:spPr>
      </p:pic>
    </p:spTree>
    <p:extLst>
      <p:ext uri="{BB962C8B-B14F-4D97-AF65-F5344CB8AC3E}">
        <p14:creationId xmlns:p14="http://schemas.microsoft.com/office/powerpoint/2010/main" val="1292854984"/>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Option 8">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1124979" y="6075784"/>
            <a:ext cx="661784" cy="496467"/>
          </a:xfrm>
          <a:prstGeom prst="rect">
            <a:avLst/>
          </a:prstGeom>
        </p:spPr>
      </p:pic>
      <p:sp>
        <p:nvSpPr>
          <p:cNvPr id="12" name="Picture Placeholder 3"/>
          <p:cNvSpPr>
            <a:spLocks noGrp="1"/>
          </p:cNvSpPr>
          <p:nvPr>
            <p:ph type="pic" sz="quarter" idx="16" hasCustomPrompt="1"/>
          </p:nvPr>
        </p:nvSpPr>
        <p:spPr>
          <a:xfrm>
            <a:off x="0" y="0"/>
            <a:ext cx="12188825" cy="6858000"/>
          </a:xfrm>
          <a:solidFill>
            <a:schemeClr val="bg2"/>
          </a:solidFill>
        </p:spPr>
        <p:txBody>
          <a:bodyPr/>
          <a:lstStyle>
            <a:lvl1pPr marL="0" marR="0" indent="0" algn="l" defTabSz="457200" rtl="0" eaLnBrk="1" fontAlgn="auto" latinLnBrk="0" hangingPunct="1">
              <a:lnSpc>
                <a:spcPct val="90000"/>
              </a:lnSpc>
              <a:spcBef>
                <a:spcPts val="0"/>
              </a:spcBef>
              <a:spcAft>
                <a:spcPts val="600"/>
              </a:spcAft>
              <a:buClr>
                <a:schemeClr val="tx1"/>
              </a:buClr>
              <a:buSzTx/>
              <a:buFont typeface="Arial"/>
              <a:buNone/>
              <a:tabLst/>
              <a:defRPr sz="1800" baseline="0">
                <a:solidFill>
                  <a:schemeClr val="bg1"/>
                </a:solidFill>
              </a:defRPr>
            </a:lvl1pPr>
          </a:lstStyle>
          <a:p>
            <a:r>
              <a:rPr lang="en-US" dirty="0"/>
              <a:t>Drag picture to placeholder or click icon to add. Globe logo and footer should sit on top of picture.</a:t>
            </a:r>
          </a:p>
        </p:txBody>
      </p:sp>
      <p:sp>
        <p:nvSpPr>
          <p:cNvPr id="2" name="Title 1"/>
          <p:cNvSpPr>
            <a:spLocks noGrp="1"/>
          </p:cNvSpPr>
          <p:nvPr>
            <p:ph type="title"/>
          </p:nvPr>
        </p:nvSpPr>
        <p:spPr bwMode="white">
          <a:xfrm>
            <a:off x="498798" y="3276600"/>
            <a:ext cx="11209064" cy="1510747"/>
          </a:xfrm>
        </p:spPr>
        <p:txBody>
          <a:bodyPr anchor="b" anchorCtr="0"/>
          <a:lstStyle>
            <a:lvl1pPr>
              <a:lnSpc>
                <a:spcPct val="82000"/>
              </a:lnSpc>
              <a:spcAft>
                <a:spcPts val="800"/>
              </a:spcAft>
              <a:defRPr sz="3600">
                <a:solidFill>
                  <a:schemeClr val="bg1"/>
                </a:solidFill>
              </a:defRPr>
            </a:lvl1pPr>
          </a:lstStyle>
          <a:p>
            <a:r>
              <a:rPr lang="en-US"/>
              <a:t>Click to edit Master title style</a:t>
            </a:r>
            <a:endParaRPr lang="en-US" dirty="0"/>
          </a:p>
        </p:txBody>
      </p:sp>
      <p:sp>
        <p:nvSpPr>
          <p:cNvPr id="4" name="Text Placeholder 3"/>
          <p:cNvSpPr>
            <a:spLocks noGrp="1"/>
          </p:cNvSpPr>
          <p:nvPr>
            <p:ph type="body" sz="quarter" idx="17"/>
          </p:nvPr>
        </p:nvSpPr>
        <p:spPr>
          <a:xfrm>
            <a:off x="498798" y="4809744"/>
            <a:ext cx="10885298" cy="444500"/>
          </a:xfrm>
        </p:spPr>
        <p:txBody>
          <a:bodyPr/>
          <a:lstStyle>
            <a:lvl1pPr>
              <a:defRPr>
                <a:solidFill>
                  <a:schemeClr val="bg1"/>
                </a:solidFill>
              </a:defRPr>
            </a:lvl1pPr>
          </a:lstStyle>
          <a:p>
            <a:pPr lvl="0"/>
            <a:r>
              <a:rPr lang="en-US"/>
              <a:t>Click to edit Master text styles</a:t>
            </a:r>
          </a:p>
        </p:txBody>
      </p:sp>
      <p:sp>
        <p:nvSpPr>
          <p:cNvPr id="10" name="Text Placeholder 9"/>
          <p:cNvSpPr>
            <a:spLocks noGrp="1"/>
          </p:cNvSpPr>
          <p:nvPr>
            <p:ph type="body" sz="quarter" idx="13"/>
          </p:nvPr>
        </p:nvSpPr>
        <p:spPr>
          <a:xfrm>
            <a:off x="498799" y="5303520"/>
            <a:ext cx="8651774" cy="828890"/>
          </a:xfrm>
        </p:spPr>
        <p:txBody>
          <a:bodyPr/>
          <a:lstStyle>
            <a:lvl1pPr marL="0" indent="0">
              <a:lnSpc>
                <a:spcPct val="100000"/>
              </a:lnSpc>
              <a:spcAft>
                <a:spcPts val="600"/>
              </a:spcAft>
              <a:buFontTx/>
              <a:buNone/>
              <a:defRPr sz="2000">
                <a:solidFill>
                  <a:schemeClr val="tx2"/>
                </a:solidFill>
              </a:defRPr>
            </a:lvl1pPr>
            <a:lvl2pPr marL="0" indent="0">
              <a:lnSpc>
                <a:spcPct val="100000"/>
              </a:lnSpc>
              <a:spcAft>
                <a:spcPts val="600"/>
              </a:spcAft>
              <a:buFontTx/>
              <a:buNone/>
              <a:defRPr sz="2000">
                <a:solidFill>
                  <a:schemeClr val="tx2"/>
                </a:solidFill>
              </a:defRPr>
            </a:lvl2pPr>
            <a:lvl3pPr marL="0" indent="0">
              <a:lnSpc>
                <a:spcPct val="100000"/>
              </a:lnSpc>
              <a:spcAft>
                <a:spcPts val="600"/>
              </a:spcAft>
              <a:buFontTx/>
              <a:buNone/>
              <a:defRPr sz="2000">
                <a:solidFill>
                  <a:schemeClr val="tx2"/>
                </a:solidFill>
              </a:defRPr>
            </a:lvl3pPr>
            <a:lvl4pPr marL="0" indent="0">
              <a:lnSpc>
                <a:spcPct val="100000"/>
              </a:lnSpc>
              <a:spcAft>
                <a:spcPts val="600"/>
              </a:spcAft>
              <a:buFontTx/>
              <a:buNone/>
              <a:defRPr sz="2000">
                <a:solidFill>
                  <a:schemeClr val="tx2"/>
                </a:solidFill>
              </a:defRPr>
            </a:lvl4pPr>
            <a:lvl5pPr marL="0" indent="0">
              <a:lnSpc>
                <a:spcPct val="100000"/>
              </a:lnSpc>
              <a:spcAft>
                <a:spcPts val="600"/>
              </a:spcAft>
              <a:buFontTx/>
              <a:buNone/>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3698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Option 1">
    <p:spTree>
      <p:nvGrpSpPr>
        <p:cNvPr id="1" name=""/>
        <p:cNvGrpSpPr/>
        <p:nvPr/>
      </p:nvGrpSpPr>
      <p:grpSpPr>
        <a:xfrm>
          <a:off x="0" y="0"/>
          <a:ext cx="0" cy="0"/>
          <a:chOff x="0" y="0"/>
          <a:chExt cx="0" cy="0"/>
        </a:xfrm>
      </p:grpSpPr>
      <p:sp>
        <p:nvSpPr>
          <p:cNvPr id="3" name="Rectangle 2"/>
          <p:cNvSpPr/>
          <p:nvPr userDrawn="1"/>
        </p:nvSpPr>
        <p:spPr>
          <a:xfrm>
            <a:off x="0" y="774701"/>
            <a:ext cx="12188825" cy="60833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9100" y="6098580"/>
            <a:ext cx="1308100" cy="759419"/>
          </a:xfrm>
          <a:prstGeom prst="rect">
            <a:avLst/>
          </a:prstGeom>
        </p:spPr>
      </p:pic>
      <p:sp>
        <p:nvSpPr>
          <p:cNvPr id="2" name="Title 1"/>
          <p:cNvSpPr>
            <a:spLocks noGrp="1"/>
          </p:cNvSpPr>
          <p:nvPr>
            <p:ph type="title" hasCustomPrompt="1"/>
          </p:nvPr>
        </p:nvSpPr>
        <p:spPr bwMode="white">
          <a:xfrm>
            <a:off x="503030" y="1642533"/>
            <a:ext cx="11209064" cy="1512147"/>
          </a:xfrm>
        </p:spPr>
        <p:txBody>
          <a:bodyPr anchor="b" anchorCtr="0"/>
          <a:lstStyle>
            <a:lvl1pPr>
              <a:lnSpc>
                <a:spcPct val="82000"/>
              </a:lnSpc>
              <a:spcAft>
                <a:spcPts val="800"/>
              </a:spcAft>
              <a:defRPr sz="3600">
                <a:solidFill>
                  <a:schemeClr val="bg1"/>
                </a:solidFill>
              </a:defRPr>
            </a:lvl1pPr>
          </a:lstStyle>
          <a:p>
            <a:r>
              <a:rPr lang="en-US" dirty="0"/>
              <a:t>Click to edit </a:t>
            </a:r>
            <a:br>
              <a:rPr lang="en-US" dirty="0"/>
            </a:br>
            <a:r>
              <a:rPr lang="en-US" dirty="0"/>
              <a:t>Master title style</a:t>
            </a:r>
          </a:p>
        </p:txBody>
      </p:sp>
      <p:sp>
        <p:nvSpPr>
          <p:cNvPr id="11" name="Text Placeholder 9"/>
          <p:cNvSpPr>
            <a:spLocks noGrp="1"/>
          </p:cNvSpPr>
          <p:nvPr>
            <p:ph type="body" sz="quarter" idx="13"/>
          </p:nvPr>
        </p:nvSpPr>
        <p:spPr>
          <a:xfrm>
            <a:off x="498799" y="3608390"/>
            <a:ext cx="5609823" cy="2246311"/>
          </a:xfrm>
        </p:spPr>
        <p:txBody>
          <a:bodyPr/>
          <a:lstStyle>
            <a:lvl1pPr marL="0" indent="0">
              <a:lnSpc>
                <a:spcPct val="90000"/>
              </a:lnSpc>
              <a:spcAft>
                <a:spcPts val="600"/>
              </a:spcAft>
              <a:buFontTx/>
              <a:buNone/>
              <a:defRPr sz="2400">
                <a:solidFill>
                  <a:schemeClr val="tx2"/>
                </a:solidFill>
              </a:defRPr>
            </a:lvl1pPr>
            <a:lvl2pPr marL="0" indent="0">
              <a:lnSpc>
                <a:spcPct val="90000"/>
              </a:lnSpc>
              <a:spcAft>
                <a:spcPts val="600"/>
              </a:spcAft>
              <a:buFontTx/>
              <a:buNone/>
              <a:defRPr sz="2400">
                <a:solidFill>
                  <a:schemeClr val="tx2"/>
                </a:solidFill>
              </a:defRPr>
            </a:lvl2pPr>
            <a:lvl3pPr marL="0" indent="0">
              <a:lnSpc>
                <a:spcPct val="90000"/>
              </a:lnSpc>
              <a:spcAft>
                <a:spcPts val="600"/>
              </a:spcAft>
              <a:buFontTx/>
              <a:buNone/>
              <a:defRPr sz="2400">
                <a:solidFill>
                  <a:schemeClr val="tx2"/>
                </a:solidFill>
              </a:defRPr>
            </a:lvl3pPr>
            <a:lvl4pPr marL="0" indent="0">
              <a:lnSpc>
                <a:spcPct val="90000"/>
              </a:lnSpc>
              <a:spcAft>
                <a:spcPts val="600"/>
              </a:spcAft>
              <a:buFontTx/>
              <a:buNone/>
              <a:defRPr sz="2400">
                <a:solidFill>
                  <a:schemeClr val="tx2"/>
                </a:solidFill>
              </a:defRPr>
            </a:lvl4pPr>
            <a:lvl5pPr marL="0" indent="0">
              <a:lnSpc>
                <a:spcPct val="90000"/>
              </a:lnSpc>
              <a:spcAft>
                <a:spcPts val="600"/>
              </a:spcAft>
              <a:buFontTx/>
              <a:buNone/>
              <a:defRPr sz="24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290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att_hz_lkp_rgb_pos.png"/>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10579100" y="6098580"/>
            <a:ext cx="1308100" cy="759420"/>
          </a:xfrm>
          <a:prstGeom prst="rect">
            <a:avLst/>
          </a:prstGeom>
        </p:spPr>
      </p:pic>
      <p:sp>
        <p:nvSpPr>
          <p:cNvPr id="6" name="Slide Number Placeholder 5"/>
          <p:cNvSpPr>
            <a:spLocks noGrp="1"/>
          </p:cNvSpPr>
          <p:nvPr>
            <p:ph type="sldNum" sz="quarter" idx="4"/>
          </p:nvPr>
        </p:nvSpPr>
        <p:spPr>
          <a:xfrm>
            <a:off x="488897" y="6398261"/>
            <a:ext cx="294066" cy="224790"/>
          </a:xfrm>
          <a:prstGeom prst="rect">
            <a:avLst/>
          </a:prstGeom>
        </p:spPr>
        <p:txBody>
          <a:bodyPr vert="horz" lIns="0" tIns="0" rIns="0" bIns="0" rtlCol="0" anchor="t"/>
          <a:lstStyle>
            <a:lvl1pPr algn="l">
              <a:lnSpc>
                <a:spcPts val="1000"/>
              </a:lnSpc>
              <a:defRPr sz="800" b="0">
                <a:solidFill>
                  <a:schemeClr val="tx2"/>
                </a:solidFill>
              </a:defRPr>
            </a:lvl1pPr>
          </a:lstStyle>
          <a:p>
            <a:fld id="{12CB907E-C602-C34B-93F7-CA9E40714286}" type="slidenum">
              <a:rPr lang="en-US" smtClean="0"/>
              <a:pPr/>
              <a:t>‹#›</a:t>
            </a:fld>
            <a:r>
              <a:rPr lang="en-US" dirty="0"/>
              <a:t> </a:t>
            </a:r>
          </a:p>
        </p:txBody>
      </p:sp>
      <p:sp>
        <p:nvSpPr>
          <p:cNvPr id="2" name="Title Placeholder 1"/>
          <p:cNvSpPr>
            <a:spLocks noGrp="1"/>
          </p:cNvSpPr>
          <p:nvPr>
            <p:ph type="title"/>
          </p:nvPr>
        </p:nvSpPr>
        <p:spPr>
          <a:xfrm>
            <a:off x="490939" y="522779"/>
            <a:ext cx="11209064" cy="342206"/>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490939" y="1139001"/>
            <a:ext cx="11209064" cy="4803012"/>
          </a:xfrm>
          <a:prstGeom prst="rect">
            <a:avLst/>
          </a:prstGeom>
        </p:spPr>
        <p:txBody>
          <a:bodyPr vert="horz" lIns="0" tIns="0" rIns="0" bIns="0" rtlCol="0">
            <a:no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p:txBody>
      </p:sp>
    </p:spTree>
    <p:extLst>
      <p:ext uri="{BB962C8B-B14F-4D97-AF65-F5344CB8AC3E}">
        <p14:creationId xmlns:p14="http://schemas.microsoft.com/office/powerpoint/2010/main" val="3217863250"/>
      </p:ext>
    </p:extLst>
  </p:cSld>
  <p:clrMap bg1="lt1" tx1="dk1" bg2="lt2" tx2="dk2" accent1="accent1" accent2="accent2" accent3="accent3" accent4="accent4" accent5="accent5" accent6="accent6" hlink="hlink" folHlink="folHlink"/>
  <p:sldLayoutIdLst>
    <p:sldLayoutId id="2147483725" r:id="rId1"/>
    <p:sldLayoutId id="2147483715" r:id="rId2"/>
    <p:sldLayoutId id="2147483724" r:id="rId3"/>
    <p:sldLayoutId id="2147483721" r:id="rId4"/>
    <p:sldLayoutId id="2147483717" r:id="rId5"/>
    <p:sldLayoutId id="2147483729" r:id="rId6"/>
    <p:sldLayoutId id="2147483730" r:id="rId7"/>
    <p:sldLayoutId id="2147483722" r:id="rId8"/>
    <p:sldLayoutId id="2147483718" r:id="rId9"/>
    <p:sldLayoutId id="2147483720" r:id="rId10"/>
    <p:sldLayoutId id="2147483727" r:id="rId11"/>
    <p:sldLayoutId id="2147483728" r:id="rId12"/>
    <p:sldLayoutId id="2147483719" r:id="rId13"/>
    <p:sldLayoutId id="2147483650" r:id="rId14"/>
    <p:sldLayoutId id="2147483701" r:id="rId15"/>
    <p:sldLayoutId id="2147483691" r:id="rId16"/>
    <p:sldLayoutId id="2147483731" r:id="rId17"/>
    <p:sldLayoutId id="2147483698" r:id="rId18"/>
    <p:sldLayoutId id="2147483695" r:id="rId19"/>
    <p:sldLayoutId id="2147483732" r:id="rId20"/>
    <p:sldLayoutId id="2147483699" r:id="rId21"/>
    <p:sldLayoutId id="2147483700" r:id="rId22"/>
    <p:sldLayoutId id="2147483702" r:id="rId23"/>
    <p:sldLayoutId id="2147483679" r:id="rId24"/>
    <p:sldLayoutId id="2147483697" r:id="rId25"/>
    <p:sldLayoutId id="2147483689" r:id="rId26"/>
    <p:sldLayoutId id="2147483703" r:id="rId27"/>
    <p:sldLayoutId id="2147483707" r:id="rId28"/>
    <p:sldLayoutId id="2147483713" r:id="rId29"/>
    <p:sldLayoutId id="2147483714" r:id="rId30"/>
    <p:sldLayoutId id="2147483704" r:id="rId31"/>
    <p:sldLayoutId id="2147483705" r:id="rId32"/>
    <p:sldLayoutId id="2147483706" r:id="rId33"/>
    <p:sldLayoutId id="2147483712" r:id="rId34"/>
    <p:sldLayoutId id="2147483710" r:id="rId35"/>
    <p:sldLayoutId id="2147483711" r:id="rId36"/>
    <p:sldLayoutId id="2147483723" r:id="rId37"/>
    <p:sldLayoutId id="2147483733" r:id="rId38"/>
    <p:sldLayoutId id="2147483696" r:id="rId39"/>
    <p:sldLayoutId id="2147483654" r:id="rId40"/>
    <p:sldLayoutId id="2147483655" r:id="rId41"/>
    <p:sldLayoutId id="2147483660" r:id="rId42"/>
    <p:sldLayoutId id="2147483734" r:id="rId43"/>
    <p:sldLayoutId id="2147483736" r:id="rId44"/>
  </p:sldLayoutIdLst>
  <p:hf hdr="0" ftr="0" dt="0"/>
  <p:txStyles>
    <p:titleStyle>
      <a:lvl1pPr algn="l" defTabSz="457200" rtl="0" eaLnBrk="1" latinLnBrk="0" hangingPunct="1">
        <a:lnSpc>
          <a:spcPct val="110000"/>
        </a:lnSpc>
        <a:spcBef>
          <a:spcPct val="0"/>
        </a:spcBef>
        <a:spcAft>
          <a:spcPts val="1000"/>
        </a:spcAft>
        <a:buNone/>
        <a:defRPr sz="1800" kern="1200">
          <a:solidFill>
            <a:schemeClr val="tx2"/>
          </a:solidFill>
          <a:latin typeface="+mj-lt"/>
          <a:ea typeface="+mj-ea"/>
          <a:cs typeface="+mj-cs"/>
        </a:defRPr>
      </a:lvl1pPr>
    </p:titleStyle>
    <p:bodyStyle>
      <a:lvl1pPr marL="0" indent="0" algn="l" defTabSz="457200" rtl="0" eaLnBrk="1" latinLnBrk="0" hangingPunct="1">
        <a:lnSpc>
          <a:spcPct val="90000"/>
        </a:lnSpc>
        <a:spcBef>
          <a:spcPts val="0"/>
        </a:spcBef>
        <a:spcAft>
          <a:spcPts val="600"/>
        </a:spcAft>
        <a:buClr>
          <a:schemeClr val="tx1"/>
        </a:buClr>
        <a:buFont typeface="Arial"/>
        <a:buNone/>
        <a:defRPr sz="2400" kern="1200">
          <a:solidFill>
            <a:schemeClr val="tx2"/>
          </a:solidFill>
          <a:latin typeface="+mn-lt"/>
          <a:ea typeface="+mn-ea"/>
          <a:cs typeface="+mn-cs"/>
        </a:defRPr>
      </a:lvl1pPr>
      <a:lvl2pPr marL="0" indent="0" algn="l" defTabSz="457200" rtl="0" eaLnBrk="1" latinLnBrk="0" hangingPunct="1">
        <a:lnSpc>
          <a:spcPct val="100000"/>
        </a:lnSpc>
        <a:spcBef>
          <a:spcPts val="0"/>
        </a:spcBef>
        <a:spcAft>
          <a:spcPts val="800"/>
        </a:spcAft>
        <a:buClr>
          <a:schemeClr val="tx2"/>
        </a:buClr>
        <a:buFontTx/>
        <a:buNone/>
        <a:defRPr sz="1400" kern="1200" baseline="0">
          <a:solidFill>
            <a:schemeClr val="tx2"/>
          </a:solidFill>
          <a:latin typeface="+mn-lt"/>
          <a:ea typeface="+mn-ea"/>
          <a:cs typeface="+mn-cs"/>
        </a:defRPr>
      </a:lvl2pPr>
      <a:lvl3pPr marL="228600" indent="-228600" algn="l" defTabSz="457200" rtl="0" eaLnBrk="1" latinLnBrk="0" hangingPunct="1">
        <a:lnSpc>
          <a:spcPct val="100000"/>
        </a:lnSpc>
        <a:spcBef>
          <a:spcPts val="0"/>
        </a:spcBef>
        <a:spcAft>
          <a:spcPts val="800"/>
        </a:spcAft>
        <a:buClr>
          <a:schemeClr val="bg1"/>
        </a:buClr>
        <a:buFont typeface="Lucida Grande"/>
        <a:buChar char="–"/>
        <a:defRPr sz="1400" kern="1200" baseline="0">
          <a:solidFill>
            <a:schemeClr val="tx2"/>
          </a:solidFill>
          <a:latin typeface="+mn-lt"/>
          <a:ea typeface="+mn-ea"/>
          <a:cs typeface="+mn-cs"/>
        </a:defRPr>
      </a:lvl3pPr>
      <a:lvl4pPr marL="457200" indent="-231775" algn="l" defTabSz="457200" rtl="0" eaLnBrk="1" latinLnBrk="0" hangingPunct="1">
        <a:lnSpc>
          <a:spcPct val="100000"/>
        </a:lnSpc>
        <a:spcBef>
          <a:spcPts val="0"/>
        </a:spcBef>
        <a:spcAft>
          <a:spcPts val="800"/>
        </a:spcAft>
        <a:buClr>
          <a:schemeClr val="tx2"/>
        </a:buClr>
        <a:buFont typeface="Arial"/>
        <a:buChar char="•"/>
        <a:defRPr sz="1400" kern="1200">
          <a:solidFill>
            <a:schemeClr val="tx2"/>
          </a:solidFill>
          <a:latin typeface="+mn-lt"/>
          <a:ea typeface="+mn-ea"/>
          <a:cs typeface="+mn-cs"/>
        </a:defRPr>
      </a:lvl4pPr>
      <a:lvl5pPr marL="685800" indent="-228600" algn="l" defTabSz="457200" rtl="0" eaLnBrk="1" latinLnBrk="0" hangingPunct="1">
        <a:lnSpc>
          <a:spcPct val="100000"/>
        </a:lnSpc>
        <a:spcBef>
          <a:spcPts val="0"/>
        </a:spcBef>
        <a:spcAft>
          <a:spcPts val="800"/>
        </a:spcAft>
        <a:buClr>
          <a:schemeClr val="tx2"/>
        </a:buClr>
        <a:buFont typeface="Lucida Grande"/>
        <a:buChar char="–"/>
        <a:defRPr sz="1400" kern="1200">
          <a:solidFill>
            <a:schemeClr val="tx2"/>
          </a:solidFill>
          <a:latin typeface="+mn-lt"/>
          <a:ea typeface="+mn-ea"/>
          <a:cs typeface="+mn-cs"/>
        </a:defRPr>
      </a:lvl5pPr>
      <a:lvl6pPr marL="917575" indent="-228600" algn="l" defTabSz="457200" rtl="0" eaLnBrk="1" latinLnBrk="0" hangingPunct="1">
        <a:lnSpc>
          <a:spcPct val="100000"/>
        </a:lnSpc>
        <a:spcBef>
          <a:spcPts val="0"/>
        </a:spcBef>
        <a:spcAft>
          <a:spcPts val="800"/>
        </a:spcAft>
        <a:buClr>
          <a:schemeClr val="tx2"/>
        </a:buClr>
        <a:buFont typeface="Lucida Grande"/>
        <a:buChar char="»"/>
        <a:defRPr sz="1400" kern="1200" baseline="0">
          <a:solidFill>
            <a:schemeClr val="tx2"/>
          </a:solidFill>
          <a:latin typeface="+mn-lt"/>
          <a:ea typeface="+mn-ea"/>
          <a:cs typeface="+mn-cs"/>
        </a:defRPr>
      </a:lvl6pPr>
      <a:lvl7pPr marL="1143000" indent="-225425" algn="l" defTabSz="457200" rtl="0" eaLnBrk="1" latinLnBrk="0" hangingPunct="1">
        <a:lnSpc>
          <a:spcPct val="100000"/>
        </a:lnSpc>
        <a:spcBef>
          <a:spcPts val="0"/>
        </a:spcBef>
        <a:spcAft>
          <a:spcPts val="800"/>
        </a:spcAft>
        <a:buClr>
          <a:schemeClr val="tx2"/>
        </a:buClr>
        <a:buFont typeface="Arial"/>
        <a:buChar char="•"/>
        <a:defRPr sz="1400" kern="1200">
          <a:solidFill>
            <a:schemeClr val="tx2"/>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5" userDrawn="1">
          <p15:clr>
            <a:srgbClr val="F26B43"/>
          </p15:clr>
        </p15:guide>
        <p15:guide id="2" pos="2880" userDrawn="1">
          <p15:clr>
            <a:srgbClr val="F26B43"/>
          </p15:clr>
        </p15:guide>
        <p15:guide id="3" orient="horz" pos="473" userDrawn="1">
          <p15:clr>
            <a:srgbClr val="F26B43"/>
          </p15:clr>
        </p15:guide>
        <p15:guide id="4" orient="horz" pos="743" userDrawn="1">
          <p15:clr>
            <a:srgbClr val="F26B43"/>
          </p15:clr>
        </p15:guide>
        <p15:guide id="5" orient="horz" pos="3696" userDrawn="1">
          <p15:clr>
            <a:srgbClr val="F26B43"/>
          </p15:clr>
        </p15:guide>
        <p15:guide id="6" orient="horz" pos="4091" userDrawn="1">
          <p15:clr>
            <a:srgbClr val="F26B43"/>
          </p15:clr>
        </p15:guide>
        <p15:guide id="7" pos="231" userDrawn="1">
          <p15:clr>
            <a:srgbClr val="F26B43"/>
          </p15:clr>
        </p15:guide>
        <p15:guide id="8" pos="55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31.xml"/><Relationship Id="rId4" Type="http://schemas.openxmlformats.org/officeDocument/2006/relationships/image" Target="../media/image26.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3" Type="http://schemas.openxmlformats.org/officeDocument/2006/relationships/hyperlink" Target="https://www.signtechforms.com/blog/10-interesting-facts-about-paper" TargetMode="External"/><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hyperlink" Target="http://www.formulate.com/au/blog/what-makes-a-good-form" TargetMode="External"/><Relationship Id="rId4" Type="http://schemas.openxmlformats.org/officeDocument/2006/relationships/hyperlink" Target="http://www.afandpa.org/our-industry/fun-fact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title="Date"/>
          <p:cNvSpPr>
            <a:spLocks noGrp="1"/>
          </p:cNvSpPr>
          <p:nvPr>
            <p:ph type="body" sz="quarter" idx="14"/>
          </p:nvPr>
        </p:nvSpPr>
        <p:spPr/>
        <p:txBody>
          <a:bodyPr/>
          <a:lstStyle/>
          <a:p>
            <a:r>
              <a:rPr lang="en-US" dirty="0"/>
              <a:t>March 2018</a:t>
            </a:r>
          </a:p>
        </p:txBody>
      </p:sp>
      <p:sp>
        <p:nvSpPr>
          <p:cNvPr id="4" name="Title 3" title="Title slide option 3"/>
          <p:cNvSpPr>
            <a:spLocks noGrp="1"/>
          </p:cNvSpPr>
          <p:nvPr>
            <p:ph type="title"/>
          </p:nvPr>
        </p:nvSpPr>
        <p:spPr/>
        <p:txBody>
          <a:bodyPr/>
          <a:lstStyle/>
          <a:p>
            <a:r>
              <a:rPr lang="en-US" sz="4400" dirty="0"/>
              <a:t>Well Designed Forms from Paper to Web</a:t>
            </a:r>
          </a:p>
        </p:txBody>
      </p:sp>
      <p:sp>
        <p:nvSpPr>
          <p:cNvPr id="5" name="Text Placeholder 4" title="Subtitle placeholder"/>
          <p:cNvSpPr>
            <a:spLocks noGrp="1"/>
          </p:cNvSpPr>
          <p:nvPr>
            <p:ph type="body" sz="quarter" idx="13"/>
          </p:nvPr>
        </p:nvSpPr>
        <p:spPr>
          <a:xfrm>
            <a:off x="498799" y="3818021"/>
            <a:ext cx="5609823" cy="1991911"/>
          </a:xfrm>
        </p:spPr>
        <p:txBody>
          <a:bodyPr/>
          <a:lstStyle/>
          <a:p>
            <a:pPr>
              <a:spcAft>
                <a:spcPts val="0"/>
              </a:spcAft>
            </a:pPr>
            <a:r>
              <a:rPr lang="en-US" sz="2400" dirty="0"/>
              <a:t>Lewis Phillips, CPACC</a:t>
            </a:r>
          </a:p>
          <a:p>
            <a:pPr>
              <a:spcAft>
                <a:spcPts val="2400"/>
              </a:spcAft>
            </a:pPr>
            <a:r>
              <a:rPr lang="en-US" sz="2400" dirty="0"/>
              <a:t>Senior Accessibility Solutions Engineer</a:t>
            </a:r>
          </a:p>
          <a:p>
            <a:pPr>
              <a:spcAft>
                <a:spcPts val="0"/>
              </a:spcAft>
            </a:pPr>
            <a:r>
              <a:rPr lang="en-US" sz="2400" dirty="0"/>
              <a:t>Crystal Baker, PMP, CPACC</a:t>
            </a:r>
          </a:p>
          <a:p>
            <a:r>
              <a:rPr lang="en-US" sz="2400" dirty="0"/>
              <a:t>Senior Accessibility Solutions Engineer</a:t>
            </a:r>
          </a:p>
        </p:txBody>
      </p:sp>
    </p:spTree>
    <p:extLst>
      <p:ext uri="{BB962C8B-B14F-4D97-AF65-F5344CB8AC3E}">
        <p14:creationId xmlns:p14="http://schemas.microsoft.com/office/powerpoint/2010/main" val="2571934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10</a:t>
            </a:fld>
            <a:r>
              <a:rPr lang="en-US"/>
              <a:t> </a:t>
            </a:r>
            <a:endParaRPr lang="en-US" dirty="0"/>
          </a:p>
        </p:txBody>
      </p:sp>
      <p:sp>
        <p:nvSpPr>
          <p:cNvPr id="4" name="Title 3" title="Two-column content with rule slide"/>
          <p:cNvSpPr>
            <a:spLocks noGrp="1"/>
          </p:cNvSpPr>
          <p:nvPr>
            <p:ph type="title"/>
          </p:nvPr>
        </p:nvSpPr>
        <p:spPr>
          <a:xfrm>
            <a:off x="488897" y="129855"/>
            <a:ext cx="11207828" cy="617047"/>
          </a:xfrm>
        </p:spPr>
        <p:txBody>
          <a:bodyPr/>
          <a:lstStyle/>
          <a:p>
            <a:r>
              <a:rPr lang="en-US" sz="4000" b="1" dirty="0"/>
              <a:t>School Forms Checklist vs. Actual Form Titles</a:t>
            </a:r>
          </a:p>
        </p:txBody>
      </p:sp>
      <p:sp>
        <p:nvSpPr>
          <p:cNvPr id="5" name="Content Placeholder 4" title="Text box"/>
          <p:cNvSpPr>
            <a:spLocks noGrp="1"/>
          </p:cNvSpPr>
          <p:nvPr>
            <p:ph sz="quarter" idx="12"/>
          </p:nvPr>
        </p:nvSpPr>
        <p:spPr>
          <a:xfrm>
            <a:off x="356705" y="746903"/>
            <a:ext cx="4215295" cy="6111098"/>
          </a:xfrm>
        </p:spPr>
        <p:txBody>
          <a:bodyPr/>
          <a:lstStyle/>
          <a:p>
            <a:pPr>
              <a:lnSpc>
                <a:spcPct val="100000"/>
              </a:lnSpc>
              <a:spcAft>
                <a:spcPts val="0"/>
              </a:spcAft>
              <a:buClrTx/>
            </a:pPr>
            <a:r>
              <a:rPr lang="en-US" sz="2000" b="1" u="sng" dirty="0">
                <a:solidFill>
                  <a:schemeClr val="tx2"/>
                </a:solidFill>
                <a:latin typeface="Arial" panose="020B0604020202020204" pitchFamily="34" charset="0"/>
                <a:cs typeface="Arial" panose="020B0604020202020204" pitchFamily="34" charset="0"/>
              </a:rPr>
              <a:t>School Forms Checklist</a:t>
            </a:r>
          </a:p>
          <a:p>
            <a:pPr marL="342900" indent="-342900">
              <a:lnSpc>
                <a:spcPct val="100000"/>
              </a:lnSpc>
              <a:spcAft>
                <a:spcPts val="0"/>
              </a:spcAft>
              <a:buClrTx/>
              <a:buFont typeface="+mj-lt"/>
              <a:buAutoNum type="arabicPeriod"/>
            </a:pPr>
            <a:r>
              <a:rPr lang="en-US" sz="2000" dirty="0">
                <a:solidFill>
                  <a:schemeClr val="tx2"/>
                </a:solidFill>
                <a:latin typeface="Arial" panose="020B0604020202020204" pitchFamily="34" charset="0"/>
                <a:cs typeface="Arial" panose="020B0604020202020204" pitchFamily="34" charset="0"/>
              </a:rPr>
              <a:t>Enrollment Information Form</a:t>
            </a:r>
          </a:p>
          <a:p>
            <a:pPr marL="342900" indent="-342900">
              <a:lnSpc>
                <a:spcPct val="100000"/>
              </a:lnSpc>
              <a:spcAft>
                <a:spcPts val="0"/>
              </a:spcAft>
              <a:buClrTx/>
              <a:buFont typeface="+mj-lt"/>
              <a:buAutoNum type="arabicPeriod"/>
            </a:pPr>
            <a:r>
              <a:rPr lang="en-US" sz="2000" dirty="0">
                <a:latin typeface="Arial" panose="020B0604020202020204" pitchFamily="34" charset="0"/>
                <a:cs typeface="Arial" panose="020B0604020202020204" pitchFamily="34" charset="0"/>
              </a:rPr>
              <a:t>Attendance Letter</a:t>
            </a:r>
          </a:p>
          <a:p>
            <a:pPr marL="342900" indent="-342900">
              <a:lnSpc>
                <a:spcPct val="100000"/>
              </a:lnSpc>
              <a:spcAft>
                <a:spcPts val="0"/>
              </a:spcAft>
              <a:buClrTx/>
              <a:buFont typeface="+mj-lt"/>
              <a:buAutoNum type="arabicPeriod"/>
            </a:pPr>
            <a:r>
              <a:rPr lang="en-US" sz="2000" dirty="0">
                <a:solidFill>
                  <a:schemeClr val="tx2"/>
                </a:solidFill>
                <a:latin typeface="Arial" panose="020B0604020202020204" pitchFamily="34" charset="0"/>
                <a:cs typeface="Arial" panose="020B0604020202020204" pitchFamily="34" charset="0"/>
              </a:rPr>
              <a:t>Discipline Letter</a:t>
            </a:r>
          </a:p>
          <a:p>
            <a:pPr marL="342900" indent="-342900">
              <a:lnSpc>
                <a:spcPct val="100000"/>
              </a:lnSpc>
              <a:spcAft>
                <a:spcPts val="0"/>
              </a:spcAft>
              <a:buClrTx/>
              <a:buFont typeface="+mj-lt"/>
              <a:buAutoNum type="arabicPeriod"/>
            </a:pPr>
            <a:r>
              <a:rPr lang="en-US" sz="2000" dirty="0">
                <a:latin typeface="Arial" panose="020B0604020202020204" pitchFamily="34" charset="0"/>
                <a:cs typeface="Arial" panose="020B0604020202020204" pitchFamily="34" charset="0"/>
              </a:rPr>
              <a:t>Free/Reduced Lunch application</a:t>
            </a:r>
          </a:p>
          <a:p>
            <a:pPr marL="342900" indent="-342900">
              <a:lnSpc>
                <a:spcPct val="100000"/>
              </a:lnSpc>
              <a:spcAft>
                <a:spcPts val="0"/>
              </a:spcAft>
              <a:buClrTx/>
              <a:buFont typeface="+mj-lt"/>
              <a:buAutoNum type="arabicPeriod"/>
            </a:pPr>
            <a:r>
              <a:rPr lang="en-US" sz="2000" dirty="0">
                <a:solidFill>
                  <a:schemeClr val="tx2"/>
                </a:solidFill>
                <a:latin typeface="Arial" panose="020B0604020202020204" pitchFamily="34" charset="0"/>
                <a:cs typeface="Arial" panose="020B0604020202020204" pitchFamily="34" charset="0"/>
              </a:rPr>
              <a:t>Student Questionnaire</a:t>
            </a:r>
          </a:p>
          <a:p>
            <a:pPr marL="342900" indent="-342900">
              <a:lnSpc>
                <a:spcPct val="100000"/>
              </a:lnSpc>
              <a:spcAft>
                <a:spcPts val="0"/>
              </a:spcAft>
              <a:buClrTx/>
              <a:buFont typeface="+mj-lt"/>
              <a:buAutoNum type="arabicPeriod"/>
            </a:pPr>
            <a:r>
              <a:rPr lang="en-US" sz="2000" dirty="0">
                <a:latin typeface="Arial" panose="020B0604020202020204" pitchFamily="34" charset="0"/>
                <a:cs typeface="Arial" panose="020B0604020202020204" pitchFamily="34" charset="0"/>
              </a:rPr>
              <a:t>Migrant Program Questionnaire</a:t>
            </a:r>
          </a:p>
          <a:p>
            <a:pPr marL="342900" indent="-342900">
              <a:lnSpc>
                <a:spcPct val="100000"/>
              </a:lnSpc>
              <a:spcAft>
                <a:spcPts val="0"/>
              </a:spcAft>
              <a:buClrTx/>
              <a:buFont typeface="+mj-lt"/>
              <a:buAutoNum type="arabicPeriod"/>
            </a:pPr>
            <a:r>
              <a:rPr lang="en-US" sz="2000" dirty="0">
                <a:solidFill>
                  <a:schemeClr val="tx2"/>
                </a:solidFill>
                <a:latin typeface="Arial" panose="020B0604020202020204" pitchFamily="34" charset="0"/>
                <a:cs typeface="Arial" panose="020B0604020202020204" pitchFamily="34" charset="0"/>
              </a:rPr>
              <a:t>False Information Form</a:t>
            </a:r>
          </a:p>
          <a:p>
            <a:pPr marL="342900" indent="-342900">
              <a:lnSpc>
                <a:spcPct val="100000"/>
              </a:lnSpc>
              <a:spcAft>
                <a:spcPts val="0"/>
              </a:spcAft>
              <a:buClrTx/>
              <a:buFont typeface="+mj-lt"/>
              <a:buAutoNum type="arabicPeriod"/>
            </a:pPr>
            <a:r>
              <a:rPr lang="en-US" sz="2000" dirty="0">
                <a:latin typeface="Arial" panose="020B0604020202020204" pitchFamily="34" charset="0"/>
                <a:cs typeface="Arial" panose="020B0604020202020204" pitchFamily="34" charset="0"/>
              </a:rPr>
              <a:t>Student Military &amp; Foster Care Questionnaire</a:t>
            </a:r>
          </a:p>
          <a:p>
            <a:pPr marL="342900" indent="-342900">
              <a:lnSpc>
                <a:spcPct val="100000"/>
              </a:lnSpc>
              <a:spcAft>
                <a:spcPts val="0"/>
              </a:spcAft>
              <a:buClrTx/>
              <a:buFont typeface="+mj-lt"/>
              <a:buAutoNum type="arabicPeriod"/>
            </a:pPr>
            <a:r>
              <a:rPr lang="en-US" sz="2000" dirty="0">
                <a:solidFill>
                  <a:schemeClr val="tx2"/>
                </a:solidFill>
                <a:latin typeface="Arial" panose="020B0604020202020204" pitchFamily="34" charset="0"/>
                <a:cs typeface="Arial" panose="020B0604020202020204" pitchFamily="34" charset="0"/>
              </a:rPr>
              <a:t>PE Form</a:t>
            </a:r>
          </a:p>
          <a:p>
            <a:pPr marL="342900" indent="-342900">
              <a:lnSpc>
                <a:spcPct val="100000"/>
              </a:lnSpc>
              <a:spcAft>
                <a:spcPts val="0"/>
              </a:spcAft>
              <a:buClrTx/>
              <a:buFont typeface="+mj-lt"/>
              <a:buAutoNum type="arabicPeriod"/>
            </a:pPr>
            <a:r>
              <a:rPr lang="en-US" sz="2000" dirty="0">
                <a:latin typeface="Arial" panose="020B0604020202020204" pitchFamily="34" charset="0"/>
                <a:cs typeface="Arial" panose="020B0604020202020204" pitchFamily="34" charset="0"/>
              </a:rPr>
              <a:t>Parental Involvement Compact Form</a:t>
            </a:r>
          </a:p>
          <a:p>
            <a:pPr marL="342900" indent="-342900">
              <a:lnSpc>
                <a:spcPct val="100000"/>
              </a:lnSpc>
              <a:spcAft>
                <a:spcPts val="0"/>
              </a:spcAft>
              <a:buClrTx/>
              <a:buFont typeface="+mj-lt"/>
              <a:buAutoNum type="arabicPeriod"/>
            </a:pPr>
            <a:r>
              <a:rPr lang="en-US" sz="2000" dirty="0">
                <a:solidFill>
                  <a:schemeClr val="tx2"/>
                </a:solidFill>
                <a:latin typeface="Arial" panose="020B0604020202020204" pitchFamily="34" charset="0"/>
                <a:cs typeface="Arial" panose="020B0604020202020204" pitchFamily="34" charset="0"/>
              </a:rPr>
              <a:t>PTO Membership Letter</a:t>
            </a:r>
          </a:p>
          <a:p>
            <a:pPr marL="342900" indent="-342900">
              <a:lnSpc>
                <a:spcPct val="100000"/>
              </a:lnSpc>
              <a:spcAft>
                <a:spcPts val="0"/>
              </a:spcAft>
              <a:buClrTx/>
              <a:buFont typeface="+mj-lt"/>
              <a:buAutoNum type="arabicPeriod"/>
            </a:pPr>
            <a:r>
              <a:rPr lang="en-US" sz="2000" dirty="0">
                <a:latin typeface="Arial" panose="020B0604020202020204" pitchFamily="34" charset="0"/>
                <a:cs typeface="Arial" panose="020B0604020202020204" pitchFamily="34" charset="0"/>
              </a:rPr>
              <a:t>Address Confirmation Letter</a:t>
            </a:r>
          </a:p>
          <a:p>
            <a:pPr marL="342900" indent="-342900">
              <a:lnSpc>
                <a:spcPct val="100000"/>
              </a:lnSpc>
              <a:spcAft>
                <a:spcPts val="0"/>
              </a:spcAft>
              <a:buClrTx/>
              <a:buFont typeface="+mj-lt"/>
              <a:buAutoNum type="arabicPeriod"/>
            </a:pPr>
            <a:r>
              <a:rPr lang="en-US" sz="2000" dirty="0">
                <a:solidFill>
                  <a:schemeClr val="tx2"/>
                </a:solidFill>
                <a:latin typeface="Arial" panose="020B0604020202020204" pitchFamily="34" charset="0"/>
                <a:cs typeface="Arial" panose="020B0604020202020204" pitchFamily="34" charset="0"/>
              </a:rPr>
              <a:t>Student Race/Ethnicity Questionnaire</a:t>
            </a:r>
          </a:p>
          <a:p>
            <a:pPr marL="342900" indent="-342900">
              <a:lnSpc>
                <a:spcPct val="100000"/>
              </a:lnSpc>
              <a:spcAft>
                <a:spcPts val="0"/>
              </a:spcAft>
              <a:buClrTx/>
              <a:buFont typeface="+mj-lt"/>
              <a:buAutoNum type="arabicPeriod"/>
            </a:pPr>
            <a:r>
              <a:rPr lang="en-US" sz="2000" dirty="0">
                <a:latin typeface="Arial" panose="020B0604020202020204" pitchFamily="34" charset="0"/>
                <a:cs typeface="Arial" panose="020B0604020202020204" pitchFamily="34" charset="0"/>
              </a:rPr>
              <a:t>Home Language Survey</a:t>
            </a:r>
          </a:p>
          <a:p>
            <a:pPr marL="342900" indent="-342900">
              <a:lnSpc>
                <a:spcPct val="100000"/>
              </a:lnSpc>
              <a:spcAft>
                <a:spcPts val="0"/>
              </a:spcAft>
              <a:buClrTx/>
              <a:buFont typeface="+mj-lt"/>
              <a:buAutoNum type="arabicPeriod"/>
            </a:pPr>
            <a:r>
              <a:rPr lang="en-US" sz="2000" dirty="0">
                <a:solidFill>
                  <a:schemeClr val="tx2"/>
                </a:solidFill>
                <a:latin typeface="Arial" panose="020B0604020202020204" pitchFamily="34" charset="0"/>
                <a:cs typeface="Arial" panose="020B0604020202020204" pitchFamily="34" charset="0"/>
              </a:rPr>
              <a:t>Health Form (Kinder Only)</a:t>
            </a:r>
          </a:p>
          <a:p>
            <a:pPr>
              <a:buClrTx/>
            </a:pPr>
            <a:endParaRPr lang="en-US" sz="2000" dirty="0"/>
          </a:p>
        </p:txBody>
      </p:sp>
      <p:sp>
        <p:nvSpPr>
          <p:cNvPr id="12" name="Oval 11" title="Section circle"/>
          <p:cNvSpPr/>
          <p:nvPr/>
        </p:nvSpPr>
        <p:spPr>
          <a:xfrm>
            <a:off x="11622635"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3" name="Oval 12" title="Section circle"/>
          <p:cNvSpPr/>
          <p:nvPr/>
        </p:nvSpPr>
        <p:spPr>
          <a:xfrm>
            <a:off x="11507542"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4" name="Oval 13" title="Section circle"/>
          <p:cNvSpPr/>
          <p:nvPr/>
        </p:nvSpPr>
        <p:spPr>
          <a:xfrm>
            <a:off x="11392448"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6" name="Oval 15" title="Section circle"/>
          <p:cNvSpPr/>
          <p:nvPr/>
        </p:nvSpPr>
        <p:spPr>
          <a:xfrm>
            <a:off x="11277354" y="278841"/>
            <a:ext cx="89459" cy="8945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7" name="Oval 16" title="Section circle"/>
          <p:cNvSpPr/>
          <p:nvPr/>
        </p:nvSpPr>
        <p:spPr>
          <a:xfrm>
            <a:off x="11162260" y="278841"/>
            <a:ext cx="89459" cy="8945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3" name="Content Placeholder 2"/>
          <p:cNvSpPr>
            <a:spLocks noGrp="1"/>
          </p:cNvSpPr>
          <p:nvPr>
            <p:ph sz="quarter" idx="13"/>
          </p:nvPr>
        </p:nvSpPr>
        <p:spPr>
          <a:xfrm>
            <a:off x="4572000" y="746902"/>
            <a:ext cx="7616825" cy="7139798"/>
          </a:xfrm>
        </p:spPr>
        <p:txBody>
          <a:bodyPr/>
          <a:lstStyle/>
          <a:p>
            <a:pPr>
              <a:lnSpc>
                <a:spcPct val="100000"/>
              </a:lnSpc>
              <a:spcAft>
                <a:spcPts val="0"/>
              </a:spcAft>
              <a:buClrTx/>
            </a:pPr>
            <a:r>
              <a:rPr lang="en-US" sz="2000" b="1" u="sng" dirty="0">
                <a:latin typeface="Arial" panose="020B0604020202020204" pitchFamily="34" charset="0"/>
                <a:cs typeface="Arial" panose="020B0604020202020204" pitchFamily="34" charset="0"/>
              </a:rPr>
              <a:t>Actual Form Titles</a:t>
            </a:r>
          </a:p>
          <a:p>
            <a:pPr marL="342900" indent="-342900">
              <a:lnSpc>
                <a:spcPct val="100000"/>
              </a:lnSpc>
              <a:spcAft>
                <a:spcPts val="0"/>
              </a:spcAft>
              <a:buClrTx/>
              <a:buFont typeface="+mj-lt"/>
              <a:buAutoNum type="arabicPeriod"/>
            </a:pPr>
            <a:r>
              <a:rPr lang="en-US" sz="2000" dirty="0">
                <a:latin typeface="Arial" panose="020B0604020202020204" pitchFamily="34" charset="0"/>
                <a:cs typeface="Arial" panose="020B0604020202020204" pitchFamily="34" charset="0"/>
              </a:rPr>
              <a:t>ISD </a:t>
            </a:r>
            <a:r>
              <a:rPr lang="en-US" sz="2000" i="1" dirty="0">
                <a:latin typeface="Arial" panose="020B0604020202020204" pitchFamily="34" charset="0"/>
                <a:cs typeface="Arial" panose="020B0604020202020204" pitchFamily="34" charset="0"/>
              </a:rPr>
              <a:t>[meal information]</a:t>
            </a:r>
          </a:p>
          <a:p>
            <a:pPr marL="342900" indent="-342900">
              <a:lnSpc>
                <a:spcPct val="100000"/>
              </a:lnSpc>
              <a:spcAft>
                <a:spcPts val="0"/>
              </a:spcAft>
              <a:buClrTx/>
              <a:buFont typeface="+mj-lt"/>
              <a:buAutoNum type="arabicPeriod"/>
            </a:pPr>
            <a:r>
              <a:rPr lang="en-US" sz="2000" dirty="0">
                <a:latin typeface="Arial" panose="020B0604020202020204" pitchFamily="34" charset="0"/>
                <a:cs typeface="Arial" panose="020B0604020202020204" pitchFamily="34" charset="0"/>
              </a:rPr>
              <a:t>Discipline Procedures</a:t>
            </a:r>
          </a:p>
          <a:p>
            <a:pPr marL="342900" indent="-342900">
              <a:lnSpc>
                <a:spcPct val="100000"/>
              </a:lnSpc>
              <a:spcAft>
                <a:spcPts val="0"/>
              </a:spcAft>
              <a:buClrTx/>
              <a:buFont typeface="+mj-lt"/>
              <a:buAutoNum type="arabicPeriod"/>
            </a:pPr>
            <a:r>
              <a:rPr lang="en-US" sz="2000" dirty="0">
                <a:latin typeface="Arial" panose="020B0604020202020204" pitchFamily="34" charset="0"/>
                <a:cs typeface="Arial" panose="020B0604020202020204" pitchFamily="34" charset="0"/>
              </a:rPr>
              <a:t>Dear Parent </a:t>
            </a:r>
            <a:r>
              <a:rPr lang="en-US" sz="2000" i="1" dirty="0">
                <a:latin typeface="Arial" panose="020B0604020202020204" pitchFamily="34" charset="0"/>
                <a:cs typeface="Arial" panose="020B0604020202020204" pitchFamily="34" charset="0"/>
              </a:rPr>
              <a:t>[pick up line content]</a:t>
            </a:r>
          </a:p>
          <a:p>
            <a:pPr marL="342900" indent="-342900">
              <a:lnSpc>
                <a:spcPct val="100000"/>
              </a:lnSpc>
              <a:spcAft>
                <a:spcPts val="0"/>
              </a:spcAft>
              <a:buClrTx/>
              <a:buFont typeface="+mj-lt"/>
              <a:buAutoNum type="arabicPeriod"/>
            </a:pPr>
            <a:r>
              <a:rPr lang="en-US" sz="2000" dirty="0">
                <a:latin typeface="Arial" panose="020B0604020202020204" pitchFamily="34" charset="0"/>
                <a:cs typeface="Arial" panose="020B0604020202020204" pitchFamily="34" charset="0"/>
              </a:rPr>
              <a:t>Acknowledgement of Electronic Distribution of Student Handbook</a:t>
            </a:r>
          </a:p>
          <a:p>
            <a:pPr marL="342900" indent="-342900">
              <a:lnSpc>
                <a:spcPct val="100000"/>
              </a:lnSpc>
              <a:spcAft>
                <a:spcPts val="0"/>
              </a:spcAft>
              <a:buClrTx/>
              <a:buFont typeface="+mj-lt"/>
              <a:buAutoNum type="arabicPeriod"/>
            </a:pPr>
            <a:r>
              <a:rPr lang="en-US" sz="2000" dirty="0">
                <a:latin typeface="Arial" panose="020B0604020202020204" pitchFamily="34" charset="0"/>
                <a:cs typeface="Arial" panose="020B0604020202020204" pitchFamily="34" charset="0"/>
              </a:rPr>
              <a:t>CFE Cell Phone and Electronics Policy</a:t>
            </a:r>
          </a:p>
          <a:p>
            <a:pPr marL="342900" indent="-342900">
              <a:lnSpc>
                <a:spcPct val="100000"/>
              </a:lnSpc>
              <a:spcAft>
                <a:spcPts val="0"/>
              </a:spcAft>
              <a:buClrTx/>
              <a:buFont typeface="+mj-lt"/>
              <a:buAutoNum type="arabicPeriod"/>
            </a:pPr>
            <a:r>
              <a:rPr lang="en-US" sz="2000" dirty="0">
                <a:latin typeface="Arial" panose="020B0604020202020204" pitchFamily="34" charset="0"/>
                <a:cs typeface="Arial" panose="020B0604020202020204" pitchFamily="34" charset="0"/>
              </a:rPr>
              <a:t>Survey of Home Languages</a:t>
            </a:r>
          </a:p>
          <a:p>
            <a:pPr marL="342900" indent="-342900">
              <a:lnSpc>
                <a:spcPct val="100000"/>
              </a:lnSpc>
              <a:spcAft>
                <a:spcPts val="0"/>
              </a:spcAft>
              <a:buClrTx/>
              <a:buFont typeface="+mj-lt"/>
              <a:buAutoNum type="arabicPeriod"/>
            </a:pPr>
            <a:r>
              <a:rPr lang="en-US" sz="2000" dirty="0">
                <a:latin typeface="Arial" panose="020B0604020202020204" pitchFamily="34" charset="0"/>
                <a:cs typeface="Arial" panose="020B0604020202020204" pitchFamily="34" charset="0"/>
              </a:rPr>
              <a:t>Exhibit 1A Student/Staff Ethnicity &amp; Race Data Questionnaire</a:t>
            </a:r>
          </a:p>
          <a:p>
            <a:pPr marL="342900" indent="-342900">
              <a:lnSpc>
                <a:spcPct val="100000"/>
              </a:lnSpc>
              <a:spcAft>
                <a:spcPts val="0"/>
              </a:spcAft>
              <a:buClrTx/>
              <a:buFont typeface="+mj-lt"/>
              <a:buAutoNum type="arabicPeriod"/>
            </a:pPr>
            <a:r>
              <a:rPr lang="en-US" sz="2000" dirty="0">
                <a:latin typeface="Arial" panose="020B0604020202020204" pitchFamily="34" charset="0"/>
                <a:cs typeface="Arial" panose="020B0604020202020204" pitchFamily="34" charset="0"/>
              </a:rPr>
              <a:t>Dear Parent </a:t>
            </a:r>
            <a:r>
              <a:rPr lang="en-US" sz="2000" i="1" dirty="0">
                <a:latin typeface="Arial" panose="020B0604020202020204" pitchFamily="34" charset="0"/>
                <a:cs typeface="Arial" panose="020B0604020202020204" pitchFamily="34" charset="0"/>
              </a:rPr>
              <a:t>[address content]</a:t>
            </a:r>
          </a:p>
          <a:p>
            <a:pPr marL="342900" indent="-342900">
              <a:lnSpc>
                <a:spcPct val="100000"/>
              </a:lnSpc>
              <a:spcAft>
                <a:spcPts val="0"/>
              </a:spcAft>
              <a:buClrTx/>
              <a:buFont typeface="+mj-lt"/>
              <a:buAutoNum type="arabicPeriod"/>
            </a:pPr>
            <a:r>
              <a:rPr lang="en-US" sz="2000" dirty="0">
                <a:latin typeface="Arial" panose="020B0604020202020204" pitchFamily="34" charset="0"/>
                <a:cs typeface="Arial" panose="020B0604020202020204" pitchFamily="34" charset="0"/>
              </a:rPr>
              <a:t>CFE PTO</a:t>
            </a:r>
          </a:p>
          <a:p>
            <a:pPr marL="342900" indent="-342900">
              <a:lnSpc>
                <a:spcPct val="100000"/>
              </a:lnSpc>
              <a:spcAft>
                <a:spcPts val="0"/>
              </a:spcAft>
              <a:buClrTx/>
              <a:buFont typeface="+mj-lt"/>
              <a:buAutoNum type="arabicPeriod"/>
            </a:pPr>
            <a:r>
              <a:rPr lang="en-US" sz="2000" dirty="0">
                <a:latin typeface="Arial" panose="020B0604020202020204" pitchFamily="34" charset="0"/>
                <a:cs typeface="Arial" panose="020B0604020202020204" pitchFamily="34" charset="0"/>
              </a:rPr>
              <a:t>Title 1 Parental Involvement Compact</a:t>
            </a:r>
          </a:p>
          <a:p>
            <a:pPr marL="342900" indent="-342900">
              <a:lnSpc>
                <a:spcPct val="100000"/>
              </a:lnSpc>
              <a:spcAft>
                <a:spcPts val="0"/>
              </a:spcAft>
              <a:buClrTx/>
              <a:buFont typeface="+mj-lt"/>
              <a:buAutoNum type="arabicPeriod"/>
            </a:pPr>
            <a:r>
              <a:rPr lang="en-US" sz="2000" dirty="0">
                <a:latin typeface="Arial" panose="020B0604020202020204" pitchFamily="34" charset="0"/>
                <a:cs typeface="Arial" panose="020B0604020202020204" pitchFamily="34" charset="0"/>
              </a:rPr>
              <a:t>Dear Parent </a:t>
            </a:r>
            <a:r>
              <a:rPr lang="en-US" sz="2000" i="1" dirty="0">
                <a:latin typeface="Arial" panose="020B0604020202020204" pitchFamily="34" charset="0"/>
                <a:cs typeface="Arial" panose="020B0604020202020204" pitchFamily="34" charset="0"/>
              </a:rPr>
              <a:t>[PE content]</a:t>
            </a:r>
          </a:p>
          <a:p>
            <a:pPr marL="342900" indent="-342900">
              <a:lnSpc>
                <a:spcPct val="100000"/>
              </a:lnSpc>
              <a:spcAft>
                <a:spcPts val="0"/>
              </a:spcAft>
              <a:buClrTx/>
              <a:buFont typeface="+mj-lt"/>
              <a:buAutoNum type="arabicPeriod"/>
            </a:pPr>
            <a:r>
              <a:rPr lang="en-US" sz="2000" dirty="0">
                <a:latin typeface="Arial" panose="020B0604020202020204" pitchFamily="34" charset="0"/>
                <a:cs typeface="Arial" panose="020B0604020202020204" pitchFamily="34" charset="0"/>
              </a:rPr>
              <a:t>Student Military and Foster Care Questionnaire</a:t>
            </a:r>
          </a:p>
          <a:p>
            <a:pPr marL="342900" indent="-342900">
              <a:lnSpc>
                <a:spcPct val="100000"/>
              </a:lnSpc>
              <a:spcAft>
                <a:spcPts val="0"/>
              </a:spcAft>
              <a:buClrTx/>
              <a:buFont typeface="+mj-lt"/>
              <a:buAutoNum type="arabicPeriod"/>
            </a:pPr>
            <a:r>
              <a:rPr lang="en-US" sz="2000" dirty="0">
                <a:latin typeface="Arial" panose="020B0604020202020204" pitchFamily="34" charset="0"/>
                <a:cs typeface="Arial" panose="020B0604020202020204" pitchFamily="34" charset="0"/>
              </a:rPr>
              <a:t>False Information</a:t>
            </a:r>
          </a:p>
          <a:p>
            <a:pPr marL="342900" indent="-342900">
              <a:lnSpc>
                <a:spcPct val="100000"/>
              </a:lnSpc>
              <a:spcAft>
                <a:spcPts val="0"/>
              </a:spcAft>
              <a:buClrTx/>
              <a:buFont typeface="+mj-lt"/>
              <a:buAutoNum type="arabicPeriod"/>
            </a:pPr>
            <a:r>
              <a:rPr lang="en-US" sz="2000" dirty="0">
                <a:latin typeface="Arial" panose="020B0604020202020204" pitchFamily="34" charset="0"/>
                <a:cs typeface="Arial" panose="020B0604020202020204" pitchFamily="34" charset="0"/>
              </a:rPr>
              <a:t>Employment Survey</a:t>
            </a:r>
          </a:p>
          <a:p>
            <a:pPr marL="342900" indent="-342900">
              <a:lnSpc>
                <a:spcPct val="100000"/>
              </a:lnSpc>
              <a:spcAft>
                <a:spcPts val="0"/>
              </a:spcAft>
              <a:buClrTx/>
              <a:buFont typeface="+mj-lt"/>
              <a:buAutoNum type="arabicPeriod"/>
            </a:pPr>
            <a:r>
              <a:rPr lang="en-US" sz="2000" dirty="0">
                <a:latin typeface="Arial" panose="020B0604020202020204" pitchFamily="34" charset="0"/>
                <a:cs typeface="Arial" panose="020B0604020202020204" pitchFamily="34" charset="0"/>
              </a:rPr>
              <a:t>Student Residency Questionnaire</a:t>
            </a:r>
          </a:p>
          <a:p>
            <a:pPr marL="342900" indent="-342900">
              <a:lnSpc>
                <a:spcPct val="100000"/>
              </a:lnSpc>
              <a:spcAft>
                <a:spcPts val="0"/>
              </a:spcAft>
              <a:buClrTx/>
              <a:buFont typeface="+mj-lt"/>
              <a:buAutoNum type="arabicPeriod"/>
            </a:pPr>
            <a:r>
              <a:rPr lang="en-US" sz="2000" dirty="0">
                <a:latin typeface="Arial" panose="020B0604020202020204" pitchFamily="34" charset="0"/>
                <a:cs typeface="Arial" panose="020B0604020202020204" pitchFamily="34" charset="0"/>
              </a:rPr>
              <a:t>Dear Parent </a:t>
            </a:r>
            <a:r>
              <a:rPr lang="en-US" sz="2000" i="1" dirty="0">
                <a:latin typeface="Arial" panose="020B0604020202020204" pitchFamily="34" charset="0"/>
                <a:cs typeface="Arial" panose="020B0604020202020204" pitchFamily="34" charset="0"/>
              </a:rPr>
              <a:t>[truancy content]</a:t>
            </a:r>
          </a:p>
          <a:p>
            <a:pPr marL="342900" indent="-342900">
              <a:lnSpc>
                <a:spcPct val="100000"/>
              </a:lnSpc>
              <a:spcAft>
                <a:spcPts val="0"/>
              </a:spcAft>
              <a:buClrTx/>
              <a:buFont typeface="+mj-lt"/>
              <a:buAutoNum type="arabicPeriod"/>
            </a:pPr>
            <a:r>
              <a:rPr lang="en-US" sz="2000" dirty="0">
                <a:latin typeface="Arial" panose="020B0604020202020204" pitchFamily="34" charset="0"/>
                <a:cs typeface="Arial" panose="020B0604020202020204" pitchFamily="34" charset="0"/>
              </a:rPr>
              <a:t>Student Emergency Contacts</a:t>
            </a:r>
          </a:p>
          <a:p>
            <a:pPr>
              <a:buClrTx/>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6088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4678" y="362122"/>
            <a:ext cx="11209064" cy="575053"/>
          </a:xfrm>
        </p:spPr>
        <p:txBody>
          <a:bodyPr/>
          <a:lstStyle/>
          <a:p>
            <a:r>
              <a:rPr lang="en-US" sz="4000" dirty="0"/>
              <a:t>Online Checklist built for the Web</a:t>
            </a:r>
          </a:p>
        </p:txBody>
      </p:sp>
      <p:sp>
        <p:nvSpPr>
          <p:cNvPr id="5" name="Content Placeholder 4"/>
          <p:cNvSpPr>
            <a:spLocks noGrp="1"/>
          </p:cNvSpPr>
          <p:nvPr>
            <p:ph sz="quarter" idx="13"/>
          </p:nvPr>
        </p:nvSpPr>
        <p:spPr>
          <a:xfrm>
            <a:off x="7855021" y="2230243"/>
            <a:ext cx="3844981" cy="3710181"/>
          </a:xfrm>
        </p:spPr>
        <p:txBody>
          <a:bodyPr/>
          <a:lstStyle/>
          <a:p>
            <a:r>
              <a:rPr lang="en-US" sz="2800" dirty="0"/>
              <a:t>This page could just a be a list of links to each of the forms.</a:t>
            </a:r>
          </a:p>
        </p:txBody>
      </p:sp>
      <p:pic>
        <p:nvPicPr>
          <p:cNvPr id="8" name="Content Placeholder 7" descr="An example of what hte school forms chekclist would look like on the web." title="School Forms Checklist for Web"/>
          <p:cNvPicPr>
            <a:picLocks noGrp="1" noChangeAspect="1"/>
          </p:cNvPicPr>
          <p:nvPr>
            <p:ph sz="quarter" idx="12"/>
          </p:nvPr>
        </p:nvPicPr>
        <p:blipFill>
          <a:blip r:embed="rId3"/>
          <a:stretch>
            <a:fillRect/>
          </a:stretch>
        </p:blipFill>
        <p:spPr>
          <a:xfrm>
            <a:off x="524677" y="1102658"/>
            <a:ext cx="6723615" cy="4837765"/>
          </a:xfrm>
          <a:prstGeom prst="rect">
            <a:avLst/>
          </a:prstGeom>
        </p:spPr>
      </p:pic>
    </p:spTree>
    <p:extLst>
      <p:ext uri="{BB962C8B-B14F-4D97-AF65-F5344CB8AC3E}">
        <p14:creationId xmlns:p14="http://schemas.microsoft.com/office/powerpoint/2010/main" val="998959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9FDB"/>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12</a:t>
            </a:fld>
            <a:r>
              <a:rPr lang="en-US"/>
              <a:t> </a:t>
            </a:r>
            <a:endParaRPr lang="en-US" dirty="0"/>
          </a:p>
        </p:txBody>
      </p:sp>
      <p:sp>
        <p:nvSpPr>
          <p:cNvPr id="4" name="Title 3" title="Two-thirds content slide"/>
          <p:cNvSpPr>
            <a:spLocks noGrp="1"/>
          </p:cNvSpPr>
          <p:nvPr>
            <p:ph type="title"/>
          </p:nvPr>
        </p:nvSpPr>
        <p:spPr>
          <a:xfrm>
            <a:off x="490939" y="522778"/>
            <a:ext cx="11209064" cy="616591"/>
          </a:xfrm>
        </p:spPr>
        <p:txBody>
          <a:bodyPr/>
          <a:lstStyle/>
          <a:p>
            <a:r>
              <a:rPr lang="en-US" sz="4400" dirty="0"/>
              <a:t>Fun Fact #2</a:t>
            </a:r>
          </a:p>
        </p:txBody>
      </p:sp>
      <p:sp>
        <p:nvSpPr>
          <p:cNvPr id="6" name="Content Placeholder 5" title="Text box"/>
          <p:cNvSpPr>
            <a:spLocks noGrp="1"/>
          </p:cNvSpPr>
          <p:nvPr>
            <p:ph sz="quarter" idx="12"/>
          </p:nvPr>
        </p:nvSpPr>
        <p:spPr>
          <a:xfrm>
            <a:off x="488897" y="1910080"/>
            <a:ext cx="11211105" cy="4041457"/>
          </a:xfrm>
        </p:spPr>
        <p:txBody>
          <a:bodyPr/>
          <a:lstStyle/>
          <a:p>
            <a:r>
              <a:rPr lang="en-US" sz="4400" dirty="0"/>
              <a:t>Every ton of paper that gets recycled saves</a:t>
            </a:r>
          </a:p>
          <a:p>
            <a:pPr marL="342900" indent="-342900">
              <a:buClr>
                <a:schemeClr val="tx2"/>
              </a:buClr>
              <a:buFont typeface="Wingdings" panose="05000000000000000000" pitchFamily="2" charset="2"/>
              <a:buChar char="§"/>
            </a:pPr>
            <a:r>
              <a:rPr lang="en-US" sz="4400" dirty="0"/>
              <a:t>20 trees</a:t>
            </a:r>
          </a:p>
          <a:p>
            <a:pPr marL="342900" indent="-342900">
              <a:buClr>
                <a:schemeClr val="tx2"/>
              </a:buClr>
              <a:buFont typeface="Wingdings" panose="05000000000000000000" pitchFamily="2" charset="2"/>
              <a:buChar char="§"/>
            </a:pPr>
            <a:r>
              <a:rPr lang="en-US" sz="4400" dirty="0"/>
              <a:t>3.3 cubic yards of landfill space</a:t>
            </a:r>
          </a:p>
          <a:p>
            <a:pPr marL="342900" indent="-342900">
              <a:buClr>
                <a:schemeClr val="tx2"/>
              </a:buClr>
              <a:buFont typeface="Wingdings" panose="05000000000000000000" pitchFamily="2" charset="2"/>
              <a:buChar char="§"/>
            </a:pPr>
            <a:r>
              <a:rPr lang="en-US" sz="4400" dirty="0"/>
              <a:t>7000 gallons of water</a:t>
            </a:r>
          </a:p>
        </p:txBody>
      </p:sp>
      <p:sp>
        <p:nvSpPr>
          <p:cNvPr id="12" name="Oval 11" title="Section circle"/>
          <p:cNvSpPr/>
          <p:nvPr/>
        </p:nvSpPr>
        <p:spPr>
          <a:xfrm>
            <a:off x="11622635"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3" name="Oval 12" title="Section circle"/>
          <p:cNvSpPr/>
          <p:nvPr/>
        </p:nvSpPr>
        <p:spPr>
          <a:xfrm>
            <a:off x="11507542"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5" name="Oval 14" title="Section circle"/>
          <p:cNvSpPr/>
          <p:nvPr/>
        </p:nvSpPr>
        <p:spPr>
          <a:xfrm>
            <a:off x="11392448"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6" name="Oval 15" title="Section circle"/>
          <p:cNvSpPr/>
          <p:nvPr/>
        </p:nvSpPr>
        <p:spPr>
          <a:xfrm>
            <a:off x="11277354" y="278841"/>
            <a:ext cx="89459" cy="8945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7" name="Oval 16" title="Section circle"/>
          <p:cNvSpPr/>
          <p:nvPr/>
        </p:nvSpPr>
        <p:spPr>
          <a:xfrm>
            <a:off x="11162260" y="278841"/>
            <a:ext cx="89459" cy="8945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1373840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z="6600" dirty="0"/>
              <a:t>It’s All About Titles</a:t>
            </a:r>
          </a:p>
        </p:txBody>
      </p:sp>
      <p:sp>
        <p:nvSpPr>
          <p:cNvPr id="3" name="Text Placeholder 2"/>
          <p:cNvSpPr>
            <a:spLocks noGrp="1"/>
          </p:cNvSpPr>
          <p:nvPr>
            <p:ph type="body" sz="quarter" idx="13"/>
          </p:nvPr>
        </p:nvSpPr>
        <p:spPr bwMode="white"/>
        <p:txBody>
          <a:bodyPr/>
          <a:lstStyle/>
          <a:p>
            <a:r>
              <a:rPr lang="en-US" sz="4000" dirty="0"/>
              <a:t>Titles…</a:t>
            </a:r>
            <a:r>
              <a:rPr lang="en-US" sz="4000" dirty="0" err="1"/>
              <a:t>Schmitles</a:t>
            </a:r>
            <a:endParaRPr lang="en-US" sz="4000" dirty="0"/>
          </a:p>
        </p:txBody>
      </p:sp>
      <p:sp>
        <p:nvSpPr>
          <p:cNvPr id="9" name="Oval 8" title="Section circle"/>
          <p:cNvSpPr/>
          <p:nvPr/>
        </p:nvSpPr>
        <p:spPr>
          <a:xfrm>
            <a:off x="11622635"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0" name="Oval 9" title="Section circle"/>
          <p:cNvSpPr/>
          <p:nvPr/>
        </p:nvSpPr>
        <p:spPr>
          <a:xfrm>
            <a:off x="11507542"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1" name="Oval 10" title="Section circle"/>
          <p:cNvSpPr/>
          <p:nvPr/>
        </p:nvSpPr>
        <p:spPr>
          <a:xfrm>
            <a:off x="11392448"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2" name="Oval 11" title="Section circle"/>
          <p:cNvSpPr/>
          <p:nvPr/>
        </p:nvSpPr>
        <p:spPr>
          <a:xfrm>
            <a:off x="11277354"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3" name="Oval 12" title="Section circle"/>
          <p:cNvSpPr/>
          <p:nvPr/>
        </p:nvSpPr>
        <p:spPr>
          <a:xfrm>
            <a:off x="11162260" y="278841"/>
            <a:ext cx="89459" cy="8945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1370471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14</a:t>
            </a:fld>
            <a:r>
              <a:rPr lang="en-US"/>
              <a:t> </a:t>
            </a:r>
            <a:endParaRPr lang="en-US" dirty="0"/>
          </a:p>
        </p:txBody>
      </p:sp>
      <p:sp>
        <p:nvSpPr>
          <p:cNvPr id="5" name="Title 4"/>
          <p:cNvSpPr>
            <a:spLocks noGrp="1"/>
          </p:cNvSpPr>
          <p:nvPr>
            <p:ph type="title"/>
          </p:nvPr>
        </p:nvSpPr>
        <p:spPr>
          <a:xfrm>
            <a:off x="490939" y="522779"/>
            <a:ext cx="11209064" cy="617046"/>
          </a:xfrm>
        </p:spPr>
        <p:txBody>
          <a:bodyPr/>
          <a:lstStyle/>
          <a:p>
            <a:r>
              <a:rPr lang="en-US" sz="4000" dirty="0"/>
              <a:t>False Information</a:t>
            </a:r>
          </a:p>
        </p:txBody>
      </p:sp>
      <p:pic>
        <p:nvPicPr>
          <p:cNvPr id="4" name="Content Placeholder 3" descr="A form asking you to attest that you have provided accurate information on all other school forms turned in." title="False Information"/>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4230068" y="123825"/>
            <a:ext cx="4812331" cy="6612710"/>
          </a:xfrm>
        </p:spPr>
      </p:pic>
      <p:sp>
        <p:nvSpPr>
          <p:cNvPr id="12" name="Oval 11" title="Section circle"/>
          <p:cNvSpPr/>
          <p:nvPr/>
        </p:nvSpPr>
        <p:spPr>
          <a:xfrm>
            <a:off x="11622635"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3" name="Oval 12" title="Section circle"/>
          <p:cNvSpPr/>
          <p:nvPr/>
        </p:nvSpPr>
        <p:spPr>
          <a:xfrm>
            <a:off x="11507542"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4" name="Oval 13" title="Section circle"/>
          <p:cNvSpPr/>
          <p:nvPr/>
        </p:nvSpPr>
        <p:spPr>
          <a:xfrm>
            <a:off x="11392448"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6" name="Oval 15" title="Section circle"/>
          <p:cNvSpPr/>
          <p:nvPr/>
        </p:nvSpPr>
        <p:spPr>
          <a:xfrm>
            <a:off x="11277354" y="278841"/>
            <a:ext cx="89459" cy="8945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7" name="Oval 16" title="Section circle"/>
          <p:cNvSpPr/>
          <p:nvPr/>
        </p:nvSpPr>
        <p:spPr>
          <a:xfrm>
            <a:off x="11162260" y="278841"/>
            <a:ext cx="89459" cy="8945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4195409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0939" y="267629"/>
            <a:ext cx="11209064" cy="597356"/>
          </a:xfrm>
        </p:spPr>
        <p:txBody>
          <a:bodyPr/>
          <a:lstStyle/>
          <a:p>
            <a:r>
              <a:rPr lang="en-US" sz="4000" dirty="0"/>
              <a:t>False Information Acknowledgment</a:t>
            </a:r>
          </a:p>
        </p:txBody>
      </p:sp>
      <p:sp>
        <p:nvSpPr>
          <p:cNvPr id="4" name="Content Placeholder 3"/>
          <p:cNvSpPr>
            <a:spLocks noGrp="1"/>
          </p:cNvSpPr>
          <p:nvPr>
            <p:ph sz="quarter" idx="13"/>
          </p:nvPr>
        </p:nvSpPr>
        <p:spPr>
          <a:xfrm>
            <a:off x="7855021" y="2163337"/>
            <a:ext cx="3844981" cy="3777088"/>
          </a:xfrm>
        </p:spPr>
        <p:txBody>
          <a:bodyPr/>
          <a:lstStyle/>
          <a:p>
            <a:r>
              <a:rPr lang="en-US" dirty="0"/>
              <a:t>The False Information Acknowledgment form really only needs some basic textboxes. </a:t>
            </a:r>
          </a:p>
        </p:txBody>
      </p:sp>
      <p:pic>
        <p:nvPicPr>
          <p:cNvPr id="8" name="Content Placeholder 7" descr="An example of what the False Informaiton form would look like on the web." title="False Information for web"/>
          <p:cNvPicPr>
            <a:picLocks noGrp="1" noChangeAspect="1"/>
          </p:cNvPicPr>
          <p:nvPr>
            <p:ph sz="quarter" idx="12"/>
          </p:nvPr>
        </p:nvPicPr>
        <p:blipFill>
          <a:blip r:embed="rId3"/>
          <a:stretch>
            <a:fillRect/>
          </a:stretch>
        </p:blipFill>
        <p:spPr>
          <a:xfrm>
            <a:off x="620279" y="1139825"/>
            <a:ext cx="6612804" cy="4800600"/>
          </a:xfrm>
          <a:prstGeom prst="rect">
            <a:avLst/>
          </a:prstGeom>
        </p:spPr>
      </p:pic>
    </p:spTree>
    <p:extLst>
      <p:ext uri="{BB962C8B-B14F-4D97-AF65-F5344CB8AC3E}">
        <p14:creationId xmlns:p14="http://schemas.microsoft.com/office/powerpoint/2010/main" val="3723835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solidFill>
                  <a:srgbClr val="000000"/>
                </a:solidFill>
              </a:rPr>
              <a:pPr/>
              <a:t>16</a:t>
            </a:fld>
            <a:r>
              <a:rPr lang="en-US">
                <a:solidFill>
                  <a:srgbClr val="000000"/>
                </a:solidFill>
              </a:rPr>
              <a:t> </a:t>
            </a:r>
            <a:endParaRPr lang="en-US" dirty="0">
              <a:solidFill>
                <a:srgbClr val="000000"/>
              </a:solidFill>
            </a:endParaRPr>
          </a:p>
        </p:txBody>
      </p:sp>
      <p:sp>
        <p:nvSpPr>
          <p:cNvPr id="3" name="Title 2"/>
          <p:cNvSpPr>
            <a:spLocks noGrp="1"/>
          </p:cNvSpPr>
          <p:nvPr>
            <p:ph type="title"/>
          </p:nvPr>
        </p:nvSpPr>
        <p:spPr>
          <a:xfrm>
            <a:off x="488897" y="184948"/>
            <a:ext cx="9810803" cy="907198"/>
          </a:xfrm>
        </p:spPr>
        <p:txBody>
          <a:bodyPr/>
          <a:lstStyle/>
          <a:p>
            <a:r>
              <a:rPr lang="en-US" sz="4000" dirty="0"/>
              <a:t>False Information Acknowledgment code</a:t>
            </a:r>
            <a:endParaRPr lang="en-US" sz="4000" dirty="0">
              <a:solidFill>
                <a:schemeClr val="accent6"/>
              </a:solidFill>
            </a:endParaRPr>
          </a:p>
        </p:txBody>
      </p:sp>
      <p:sp>
        <p:nvSpPr>
          <p:cNvPr id="4" name="Content Placeholder 3"/>
          <p:cNvSpPr>
            <a:spLocks noGrp="1"/>
          </p:cNvSpPr>
          <p:nvPr>
            <p:ph sz="quarter" idx="12"/>
          </p:nvPr>
        </p:nvSpPr>
        <p:spPr>
          <a:xfrm>
            <a:off x="488897" y="1092146"/>
            <a:ext cx="11398303" cy="5765853"/>
          </a:xfrm>
        </p:spPr>
        <p:txBody>
          <a:bodyPr/>
          <a:lstStyle/>
          <a:p>
            <a:pPr marL="342900" indent="-342900">
              <a:lnSpc>
                <a:spcPct val="100000"/>
              </a:lnSpc>
              <a:spcAft>
                <a:spcPts val="0"/>
              </a:spcAft>
              <a:buClrTx/>
              <a:buFont typeface="Arial" panose="020B0604020202020204" pitchFamily="34" charset="0"/>
              <a:buChar char="•"/>
            </a:pPr>
            <a:r>
              <a:rPr lang="en-US" sz="2800" dirty="0"/>
              <a:t>All form fields should have associated text labels </a:t>
            </a:r>
          </a:p>
          <a:p>
            <a:pPr marL="342900" indent="-342900">
              <a:lnSpc>
                <a:spcPct val="100000"/>
              </a:lnSpc>
              <a:spcAft>
                <a:spcPts val="1800"/>
              </a:spcAft>
              <a:buClrTx/>
              <a:buFont typeface="Arial" panose="020B0604020202020204" pitchFamily="34" charset="0"/>
              <a:buChar char="•"/>
            </a:pPr>
            <a:r>
              <a:rPr lang="en-US" sz="2800" dirty="0"/>
              <a:t>Use ‘for’ and ‘id’ attributes to explicitly associate label and element</a:t>
            </a:r>
          </a:p>
          <a:p>
            <a:pPr lvl="3" indent="0">
              <a:spcAft>
                <a:spcPts val="0"/>
              </a:spcAft>
              <a:buNone/>
            </a:pPr>
            <a:r>
              <a:rPr lang="en-US" sz="2400" dirty="0">
                <a:latin typeface="Courier New" panose="02070309020205020404" pitchFamily="49" charset="0"/>
                <a:cs typeface="Courier New" panose="02070309020205020404" pitchFamily="49" charset="0"/>
              </a:rPr>
              <a:t>&lt;form&gt;</a:t>
            </a:r>
          </a:p>
          <a:p>
            <a:pPr lvl="3" indent="0">
              <a:spcAft>
                <a:spcPts val="0"/>
              </a:spcAft>
              <a:buNone/>
            </a:pPr>
            <a:r>
              <a:rPr lang="en-US" sz="2400" dirty="0">
                <a:latin typeface="Courier New" panose="02070309020205020404" pitchFamily="49" charset="0"/>
                <a:cs typeface="Courier New" panose="02070309020205020404" pitchFamily="49" charset="0"/>
              </a:rPr>
              <a:t>	&lt;label </a:t>
            </a:r>
            <a:r>
              <a:rPr lang="en-US" sz="2400" b="1" dirty="0">
                <a:latin typeface="Courier New" panose="02070309020205020404" pitchFamily="49" charset="0"/>
                <a:cs typeface="Courier New" panose="02070309020205020404" pitchFamily="49" charset="0"/>
              </a:rPr>
              <a:t>for="student"</a:t>
            </a:r>
            <a:r>
              <a:rPr lang="en-US" sz="2400" dirty="0">
                <a:latin typeface="Courier New" panose="02070309020205020404" pitchFamily="49" charset="0"/>
                <a:cs typeface="Courier New" panose="02070309020205020404" pitchFamily="49" charset="0"/>
              </a:rPr>
              <a:t>&gt;Student Name: &lt;/label&gt;</a:t>
            </a:r>
          </a:p>
          <a:p>
            <a:pPr lvl="3" indent="0">
              <a:spcAft>
                <a:spcPts val="0"/>
              </a:spcAft>
              <a:buNone/>
            </a:pPr>
            <a:r>
              <a:rPr lang="en-US" sz="2400" dirty="0">
                <a:latin typeface="Courier New" panose="02070309020205020404" pitchFamily="49" charset="0"/>
                <a:cs typeface="Courier New" panose="02070309020205020404" pitchFamily="49" charset="0"/>
              </a:rPr>
              <a:t>	&lt;input 	type="text" name="student" </a:t>
            </a:r>
            <a:r>
              <a:rPr lang="en-US" sz="2400" b="1" dirty="0">
                <a:latin typeface="Courier New" panose="02070309020205020404" pitchFamily="49" charset="0"/>
                <a:cs typeface="Courier New" panose="02070309020205020404" pitchFamily="49" charset="0"/>
              </a:rPr>
              <a:t>id="student" 	</a:t>
            </a:r>
            <a:r>
              <a:rPr lang="en-US" sz="2400" dirty="0">
                <a:latin typeface="Courier New" panose="02070309020205020404" pitchFamily="49" charset="0"/>
                <a:cs typeface="Courier New" panose="02070309020205020404" pitchFamily="49" charset="0"/>
              </a:rPr>
              <a:t>required/&gt;</a:t>
            </a:r>
          </a:p>
          <a:p>
            <a:pPr lvl="3" indent="0">
              <a:spcAft>
                <a:spcPts val="0"/>
              </a:spcAft>
              <a:buNone/>
            </a:pPr>
            <a:r>
              <a:rPr lang="en-US" sz="2400" dirty="0">
                <a:latin typeface="Courier New" panose="02070309020205020404" pitchFamily="49" charset="0"/>
                <a:cs typeface="Courier New" panose="02070309020205020404" pitchFamily="49" charset="0"/>
              </a:rPr>
              <a:t>	&lt;label for="parent"&gt;Parent/Guardian Signature: 	&lt;/label&gt;&lt;input type="text" name="parent" id="parent" 	required/&gt;</a:t>
            </a:r>
          </a:p>
          <a:p>
            <a:pPr lvl="3" indent="0">
              <a:spcAft>
                <a:spcPts val="0"/>
              </a:spcAft>
              <a:buNone/>
            </a:pPr>
            <a:r>
              <a:rPr lang="en-US" sz="2400" dirty="0">
                <a:latin typeface="Courier New" panose="02070309020205020404" pitchFamily="49" charset="0"/>
                <a:cs typeface="Courier New" panose="02070309020205020404" pitchFamily="49" charset="0"/>
              </a:rPr>
              <a:t>	&lt;label for="date"&gt;Date: &lt;/label&gt;&lt;input type="text" 	name="date" id="date" required/&gt;</a:t>
            </a:r>
          </a:p>
          <a:p>
            <a:pPr lvl="3" indent="0">
              <a:spcAft>
                <a:spcPts val="0"/>
              </a:spcAft>
              <a:buNone/>
            </a:pPr>
            <a:r>
              <a:rPr lang="en-US" sz="2400" dirty="0">
                <a:latin typeface="Courier New" panose="02070309020205020404" pitchFamily="49" charset="0"/>
                <a:cs typeface="Courier New" panose="02070309020205020404" pitchFamily="49" charset="0"/>
              </a:rPr>
              <a:t>&lt;</a:t>
            </a:r>
            <a:r>
              <a:rPr lang="en-US" sz="2400" dirty="0" err="1">
                <a:latin typeface="Courier New" panose="02070309020205020404" pitchFamily="49" charset="0"/>
                <a:cs typeface="Courier New" panose="02070309020205020404" pitchFamily="49" charset="0"/>
              </a:rPr>
              <a:t>br</a:t>
            </a:r>
            <a:r>
              <a:rPr lang="en-US" sz="2400" dirty="0">
                <a:latin typeface="Courier New" panose="02070309020205020404" pitchFamily="49" charset="0"/>
                <a:cs typeface="Courier New" panose="02070309020205020404" pitchFamily="49" charset="0"/>
              </a:rPr>
              <a:t>&gt;&lt;</a:t>
            </a:r>
            <a:r>
              <a:rPr lang="en-US" sz="2400" dirty="0" err="1">
                <a:latin typeface="Courier New" panose="02070309020205020404" pitchFamily="49" charset="0"/>
                <a:cs typeface="Courier New" panose="02070309020205020404" pitchFamily="49" charset="0"/>
              </a:rPr>
              <a:t>br</a:t>
            </a:r>
            <a:r>
              <a:rPr lang="en-US" sz="2400" dirty="0">
                <a:latin typeface="Courier New" panose="02070309020205020404" pitchFamily="49" charset="0"/>
                <a:cs typeface="Courier New" panose="02070309020205020404" pitchFamily="49" charset="0"/>
              </a:rPr>
              <a:t>&gt;</a:t>
            </a:r>
          </a:p>
          <a:p>
            <a:pPr lvl="3" indent="0">
              <a:spcAft>
                <a:spcPts val="0"/>
              </a:spcAft>
              <a:buNone/>
            </a:pPr>
            <a:r>
              <a:rPr lang="en-US" sz="2400" dirty="0">
                <a:latin typeface="Courier New" panose="02070309020205020404" pitchFamily="49" charset="0"/>
                <a:cs typeface="Courier New" panose="02070309020205020404" pitchFamily="49" charset="0"/>
              </a:rPr>
              <a:t> 	&lt;input type="submit" value="Acknowledge"/&gt;</a:t>
            </a:r>
          </a:p>
          <a:p>
            <a:pPr lvl="3" indent="0">
              <a:spcAft>
                <a:spcPts val="0"/>
              </a:spcAft>
              <a:buNone/>
            </a:pPr>
            <a:r>
              <a:rPr lang="en-US" sz="2400" dirty="0">
                <a:latin typeface="Courier New" panose="02070309020205020404" pitchFamily="49" charset="0"/>
                <a:cs typeface="Courier New" panose="02070309020205020404" pitchFamily="49" charset="0"/>
              </a:rPr>
              <a:t>&lt;/form&gt;</a:t>
            </a:r>
            <a:endParaRPr lang="en-US" sz="2400" dirty="0"/>
          </a:p>
        </p:txBody>
      </p:sp>
    </p:spTree>
    <p:extLst>
      <p:ext uri="{BB962C8B-B14F-4D97-AF65-F5344CB8AC3E}">
        <p14:creationId xmlns:p14="http://schemas.microsoft.com/office/powerpoint/2010/main" val="2793793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solidFill>
                  <a:srgbClr val="000000"/>
                </a:solidFill>
              </a:rPr>
              <a:pPr/>
              <a:t>17</a:t>
            </a:fld>
            <a:r>
              <a:rPr lang="en-US">
                <a:solidFill>
                  <a:srgbClr val="000000"/>
                </a:solidFill>
              </a:rPr>
              <a:t> </a:t>
            </a:r>
            <a:endParaRPr lang="en-US" dirty="0">
              <a:solidFill>
                <a:srgbClr val="000000"/>
              </a:solidFill>
            </a:endParaRPr>
          </a:p>
        </p:txBody>
      </p:sp>
      <p:sp>
        <p:nvSpPr>
          <p:cNvPr id="3" name="Title 2"/>
          <p:cNvSpPr>
            <a:spLocks noGrp="1"/>
          </p:cNvSpPr>
          <p:nvPr>
            <p:ph type="title"/>
          </p:nvPr>
        </p:nvSpPr>
        <p:spPr>
          <a:xfrm>
            <a:off x="488896" y="259405"/>
            <a:ext cx="8167741" cy="907198"/>
          </a:xfrm>
        </p:spPr>
        <p:txBody>
          <a:bodyPr/>
          <a:lstStyle/>
          <a:p>
            <a:r>
              <a:rPr lang="en-US" sz="4000" dirty="0"/>
              <a:t>Form Fields and ARIA</a:t>
            </a:r>
          </a:p>
        </p:txBody>
      </p:sp>
      <p:sp>
        <p:nvSpPr>
          <p:cNvPr id="4" name="Content Placeholder 3"/>
          <p:cNvSpPr>
            <a:spLocks noGrp="1"/>
          </p:cNvSpPr>
          <p:nvPr>
            <p:ph sz="quarter" idx="12"/>
          </p:nvPr>
        </p:nvSpPr>
        <p:spPr>
          <a:xfrm>
            <a:off x="488896" y="938463"/>
            <a:ext cx="11253925" cy="5919537"/>
          </a:xfrm>
        </p:spPr>
        <p:txBody>
          <a:bodyPr/>
          <a:lstStyle/>
          <a:p>
            <a:pPr>
              <a:lnSpc>
                <a:spcPct val="100000"/>
              </a:lnSpc>
              <a:spcAft>
                <a:spcPts val="1200"/>
              </a:spcAft>
            </a:pPr>
            <a:r>
              <a:rPr lang="en-US" sz="2800" dirty="0"/>
              <a:t>Sometimes more necessary information for a form field is needed but won’t fit in one label. There is a method to handle this: </a:t>
            </a:r>
            <a:r>
              <a:rPr lang="en-US" sz="2800" b="1" u="sng" dirty="0"/>
              <a:t>aria-</a:t>
            </a:r>
            <a:r>
              <a:rPr lang="en-US" sz="2800" b="1" u="sng" dirty="0" err="1"/>
              <a:t>labelledby</a:t>
            </a:r>
            <a:endParaRPr lang="en-US" sz="2800" b="1" u="sng" dirty="0"/>
          </a:p>
          <a:p>
            <a:pPr marL="429082" lvl="2" indent="-257449">
              <a:spcAft>
                <a:spcPts val="1200"/>
              </a:spcAft>
              <a:buClr>
                <a:schemeClr val="tx2"/>
              </a:buClr>
              <a:buFont typeface="Arial" panose="020B0604020202020204" pitchFamily="34" charset="0"/>
              <a:buChar char="•"/>
            </a:pPr>
            <a:r>
              <a:rPr lang="en-US" sz="2800" dirty="0"/>
              <a:t>Each piece of text needs an id attribute.</a:t>
            </a:r>
          </a:p>
          <a:p>
            <a:pPr marL="429082" lvl="2" indent="-257449">
              <a:spcAft>
                <a:spcPts val="0"/>
              </a:spcAft>
              <a:buClr>
                <a:schemeClr val="tx2"/>
              </a:buClr>
              <a:buFont typeface="Arial" panose="020B0604020202020204" pitchFamily="34" charset="0"/>
              <a:buChar char="•"/>
            </a:pPr>
            <a:r>
              <a:rPr lang="en-US" sz="2800" dirty="0"/>
              <a:t>The form element needs aria-</a:t>
            </a:r>
            <a:r>
              <a:rPr lang="en-US" sz="2800" dirty="0" err="1"/>
              <a:t>labelledby</a:t>
            </a:r>
            <a:r>
              <a:rPr lang="en-US" sz="2800" dirty="0"/>
              <a:t>.</a:t>
            </a:r>
          </a:p>
          <a:p>
            <a:pPr lvl="3" indent="0">
              <a:spcAft>
                <a:spcPts val="0"/>
              </a:spcAft>
              <a:buNone/>
            </a:pPr>
            <a:r>
              <a:rPr lang="en-US" sz="2800" dirty="0">
                <a:latin typeface="Courier New" panose="02070309020205020404" pitchFamily="49" charset="0"/>
                <a:cs typeface="Courier New" panose="02070309020205020404" pitchFamily="49" charset="0"/>
              </a:rPr>
              <a:t>	&lt;label for=“date” id=“</a:t>
            </a:r>
            <a:r>
              <a:rPr lang="en-US" sz="2800" dirty="0" err="1">
                <a:latin typeface="Courier New" panose="02070309020205020404" pitchFamily="49" charset="0"/>
                <a:cs typeface="Courier New" panose="02070309020205020404" pitchFamily="49" charset="0"/>
              </a:rPr>
              <a:t>dlabel</a:t>
            </a:r>
            <a:r>
              <a:rPr lang="en-US" sz="2800" dirty="0">
                <a:latin typeface="Courier New" panose="02070309020205020404" pitchFamily="49" charset="0"/>
                <a:cs typeface="Courier New" panose="02070309020205020404" pitchFamily="49" charset="0"/>
              </a:rPr>
              <a:t>”&gt;Date:&lt;/label&gt;</a:t>
            </a:r>
          </a:p>
          <a:p>
            <a:pPr lvl="3" indent="0">
              <a:spcAft>
                <a:spcPts val="0"/>
              </a:spcAft>
              <a:buNone/>
            </a:pPr>
            <a:r>
              <a:rPr lang="en-US" sz="2800" dirty="0">
                <a:latin typeface="Courier New" panose="02070309020205020404" pitchFamily="49" charset="0"/>
                <a:cs typeface="Courier New" panose="02070309020205020404" pitchFamily="49" charset="0"/>
              </a:rPr>
              <a:t>	&lt;input type=“text” id=“date” aria-	labelledby=“</a:t>
            </a:r>
            <a:r>
              <a:rPr lang="en-US" sz="2800" dirty="0" err="1">
                <a:latin typeface="Courier New" panose="02070309020205020404" pitchFamily="49" charset="0"/>
                <a:cs typeface="Courier New" panose="02070309020205020404" pitchFamily="49" charset="0"/>
              </a:rPr>
              <a:t>dlabel</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dformat</a:t>
            </a:r>
            <a:r>
              <a:rPr lang="en-US" sz="2800" dirty="0">
                <a:latin typeface="Courier New" panose="02070309020205020404" pitchFamily="49" charset="0"/>
                <a:cs typeface="Courier New" panose="02070309020205020404" pitchFamily="49" charset="0"/>
              </a:rPr>
              <a:t>”/&gt;</a:t>
            </a:r>
          </a:p>
          <a:p>
            <a:pPr lvl="3" indent="0">
              <a:spcAft>
                <a:spcPts val="1200"/>
              </a:spcAft>
              <a:buNone/>
            </a:pPr>
            <a:r>
              <a:rPr lang="en-US" sz="2800" dirty="0">
                <a:latin typeface="Courier New" panose="02070309020205020404" pitchFamily="49" charset="0"/>
                <a:cs typeface="Courier New" panose="02070309020205020404" pitchFamily="49" charset="0"/>
              </a:rPr>
              <a:t>	&lt;span id=“dformat”&gt;mm/</a:t>
            </a:r>
            <a:r>
              <a:rPr lang="en-US" sz="2800" dirty="0" err="1">
                <a:latin typeface="Courier New" panose="02070309020205020404" pitchFamily="49" charset="0"/>
                <a:cs typeface="Courier New" panose="02070309020205020404" pitchFamily="49" charset="0"/>
              </a:rPr>
              <a:t>dd</a:t>
            </a:r>
            <a:r>
              <a:rPr lang="en-US" sz="2800" dirty="0">
                <a:latin typeface="Courier New" panose="02070309020205020404" pitchFamily="49" charset="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yyyy</a:t>
            </a:r>
            <a:r>
              <a:rPr lang="en-US" sz="2800" dirty="0">
                <a:latin typeface="Courier New" panose="02070309020205020404" pitchFamily="49" charset="0"/>
                <a:cs typeface="Courier New" panose="02070309020205020404" pitchFamily="49" charset="0"/>
              </a:rPr>
              <a:t>&lt;/span&gt;</a:t>
            </a:r>
            <a:endParaRPr lang="en-US" sz="2800" dirty="0"/>
          </a:p>
          <a:p>
            <a:pPr marL="429082" lvl="2" indent="-257449">
              <a:spcAft>
                <a:spcPts val="0"/>
              </a:spcAft>
              <a:buClr>
                <a:schemeClr val="tx2"/>
              </a:buClr>
              <a:buFont typeface="Arial" panose="020B0604020202020204" pitchFamily="34" charset="0"/>
              <a:buChar char="•"/>
            </a:pPr>
            <a:r>
              <a:rPr lang="en-US" sz="2800" dirty="0"/>
              <a:t>Use both &lt;label&gt; and aria-</a:t>
            </a:r>
            <a:r>
              <a:rPr lang="en-US" sz="2800" dirty="0" err="1"/>
              <a:t>labelledby</a:t>
            </a:r>
            <a:r>
              <a:rPr lang="en-US" sz="2800" dirty="0"/>
              <a:t>.</a:t>
            </a:r>
          </a:p>
          <a:p>
            <a:pPr marL="886282" lvl="4" indent="-257449">
              <a:spcAft>
                <a:spcPts val="0"/>
              </a:spcAft>
              <a:buFont typeface="Arial" panose="020B0604020202020204" pitchFamily="34" charset="0"/>
              <a:buChar char="•"/>
            </a:pPr>
            <a:r>
              <a:rPr lang="en-US" sz="2800" dirty="0"/>
              <a:t>Older assistive technology and browsers may not recognize aria-</a:t>
            </a:r>
            <a:r>
              <a:rPr lang="en-US" sz="2800" dirty="0" err="1"/>
              <a:t>labelledby</a:t>
            </a:r>
            <a:r>
              <a:rPr lang="en-US" sz="2800" dirty="0"/>
              <a:t>. </a:t>
            </a:r>
          </a:p>
          <a:p>
            <a:pPr marL="886282" lvl="4" indent="-257449">
              <a:spcAft>
                <a:spcPts val="0"/>
              </a:spcAft>
              <a:buFont typeface="Arial" panose="020B0604020202020204" pitchFamily="34" charset="0"/>
              <a:buChar char="•"/>
            </a:pPr>
            <a:r>
              <a:rPr lang="en-US" sz="2800" dirty="0"/>
              <a:t>Aria-</a:t>
            </a:r>
            <a:r>
              <a:rPr lang="en-US" sz="2800" dirty="0" err="1"/>
              <a:t>labelledby</a:t>
            </a:r>
            <a:r>
              <a:rPr lang="en-US" sz="2800" dirty="0"/>
              <a:t> will be used instead of &lt;label&gt; if it is recognized.</a:t>
            </a:r>
          </a:p>
        </p:txBody>
      </p:sp>
    </p:spTree>
    <p:extLst>
      <p:ext uri="{BB962C8B-B14F-4D97-AF65-F5344CB8AC3E}">
        <p14:creationId xmlns:p14="http://schemas.microsoft.com/office/powerpoint/2010/main" val="3907862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solidFill>
                  <a:srgbClr val="000000"/>
                </a:solidFill>
              </a:rPr>
              <a:pPr/>
              <a:t>18</a:t>
            </a:fld>
            <a:r>
              <a:rPr lang="en-US">
                <a:solidFill>
                  <a:srgbClr val="000000"/>
                </a:solidFill>
              </a:rPr>
              <a:t> </a:t>
            </a:r>
            <a:endParaRPr lang="en-US" dirty="0">
              <a:solidFill>
                <a:srgbClr val="000000"/>
              </a:solidFill>
            </a:endParaRPr>
          </a:p>
        </p:txBody>
      </p:sp>
      <p:sp>
        <p:nvSpPr>
          <p:cNvPr id="3" name="Title 2"/>
          <p:cNvSpPr>
            <a:spLocks noGrp="1"/>
          </p:cNvSpPr>
          <p:nvPr>
            <p:ph type="title"/>
          </p:nvPr>
        </p:nvSpPr>
        <p:spPr>
          <a:xfrm>
            <a:off x="488897" y="184948"/>
            <a:ext cx="9810803" cy="907198"/>
          </a:xfrm>
        </p:spPr>
        <p:txBody>
          <a:bodyPr/>
          <a:lstStyle/>
          <a:p>
            <a:r>
              <a:rPr lang="en-US" sz="4000" dirty="0"/>
              <a:t>Required Elements</a:t>
            </a:r>
          </a:p>
        </p:txBody>
      </p:sp>
      <p:sp>
        <p:nvSpPr>
          <p:cNvPr id="4" name="Content Placeholder 3"/>
          <p:cNvSpPr>
            <a:spLocks noGrp="1"/>
          </p:cNvSpPr>
          <p:nvPr>
            <p:ph sz="quarter" idx="12"/>
          </p:nvPr>
        </p:nvSpPr>
        <p:spPr>
          <a:xfrm>
            <a:off x="488897" y="1092145"/>
            <a:ext cx="11398303" cy="5530905"/>
          </a:xfrm>
        </p:spPr>
        <p:txBody>
          <a:bodyPr/>
          <a:lstStyle/>
          <a:p>
            <a:pPr marL="285750" indent="-285750">
              <a:lnSpc>
                <a:spcPct val="100000"/>
              </a:lnSpc>
              <a:spcAft>
                <a:spcPts val="0"/>
              </a:spcAft>
              <a:buClr>
                <a:schemeClr val="tx2"/>
              </a:buClr>
              <a:buFont typeface="Arial" panose="020B0604020202020204" pitchFamily="34" charset="0"/>
              <a:buChar char="•"/>
            </a:pPr>
            <a:r>
              <a:rPr lang="en-US" sz="2800" dirty="0"/>
              <a:t>If a form field is required to inform the user in text:</a:t>
            </a:r>
          </a:p>
          <a:p>
            <a:pPr marL="742950" lvl="3" indent="-285750">
              <a:spcAft>
                <a:spcPts val="0"/>
              </a:spcAft>
              <a:buFont typeface="Arial" panose="020B0604020202020204" pitchFamily="34" charset="0"/>
              <a:buChar char="•"/>
            </a:pPr>
            <a:r>
              <a:rPr lang="en-US" sz="2800" dirty="0"/>
              <a:t>Mark each required element as ‘required’</a:t>
            </a:r>
          </a:p>
          <a:p>
            <a:pPr marL="742950" lvl="3" indent="-285750">
              <a:spcAft>
                <a:spcPts val="1200"/>
              </a:spcAft>
              <a:buFont typeface="Arial" panose="020B0604020202020204" pitchFamily="34" charset="0"/>
              <a:buChar char="•"/>
            </a:pPr>
            <a:r>
              <a:rPr lang="en-US" sz="2800" dirty="0"/>
              <a:t>Or if ALL from fields are required you can say that “All items are required”</a:t>
            </a:r>
          </a:p>
          <a:p>
            <a:pPr marL="285750" indent="-285750">
              <a:lnSpc>
                <a:spcPct val="100000"/>
              </a:lnSpc>
              <a:spcAft>
                <a:spcPts val="0"/>
              </a:spcAft>
              <a:buClr>
                <a:schemeClr val="tx2"/>
              </a:buClr>
              <a:buFont typeface="Arial" panose="020B0604020202020204" pitchFamily="34" charset="0"/>
              <a:buChar char="•"/>
            </a:pPr>
            <a:r>
              <a:rPr lang="en-US" sz="2800" dirty="0"/>
              <a:t>Student Name (required):</a:t>
            </a:r>
          </a:p>
          <a:p>
            <a:pPr marL="742950" lvl="3" indent="-285750">
              <a:spcAft>
                <a:spcPts val="0"/>
              </a:spcAft>
              <a:buFont typeface="Arial" panose="020B0604020202020204" pitchFamily="34" charset="0"/>
              <a:buChar char="•"/>
            </a:pPr>
            <a:r>
              <a:rPr lang="en-US" sz="2800" dirty="0"/>
              <a:t>Use a symbol to denote required and define this symbol at the top.</a:t>
            </a:r>
          </a:p>
          <a:p>
            <a:pPr marL="1203325" lvl="5" indent="-285750">
              <a:spcAft>
                <a:spcPts val="0"/>
              </a:spcAft>
              <a:buFont typeface="Arial" panose="020B0604020202020204" pitchFamily="34" charset="0"/>
              <a:buChar char="•"/>
            </a:pPr>
            <a:r>
              <a:rPr lang="en-US" sz="2800" dirty="0"/>
              <a:t>* = required</a:t>
            </a:r>
          </a:p>
          <a:p>
            <a:pPr marL="1203325" lvl="5" indent="-285750">
              <a:spcAft>
                <a:spcPts val="1200"/>
              </a:spcAft>
              <a:buFont typeface="Arial" panose="020B0604020202020204" pitchFamily="34" charset="0"/>
              <a:buChar char="•"/>
            </a:pPr>
            <a:r>
              <a:rPr lang="en-US" sz="2800" dirty="0"/>
              <a:t>* Student Name:</a:t>
            </a:r>
          </a:p>
          <a:p>
            <a:pPr marL="742950" lvl="3" indent="-285750">
              <a:spcAft>
                <a:spcPts val="1200"/>
              </a:spcAft>
              <a:buFont typeface="Arial" panose="020B0604020202020204" pitchFamily="34" charset="0"/>
              <a:buChar char="•"/>
            </a:pPr>
            <a:r>
              <a:rPr lang="en-US" sz="2800" dirty="0"/>
              <a:t>The symbol can be an HTML image with alternative text.</a:t>
            </a:r>
          </a:p>
          <a:p>
            <a:pPr marL="285750" indent="-285750">
              <a:lnSpc>
                <a:spcPct val="100000"/>
              </a:lnSpc>
              <a:spcAft>
                <a:spcPts val="0"/>
              </a:spcAft>
              <a:buClr>
                <a:schemeClr val="tx2"/>
              </a:buClr>
              <a:buFont typeface="Arial" panose="020B0604020202020204" pitchFamily="34" charset="0"/>
              <a:buChar char="•"/>
            </a:pPr>
            <a:r>
              <a:rPr lang="en-US" sz="2800" dirty="0"/>
              <a:t>Do not use color alone to indicate required elements.</a:t>
            </a:r>
          </a:p>
          <a:p>
            <a:pPr>
              <a:lnSpc>
                <a:spcPct val="100000"/>
              </a:lnSpc>
              <a:spcAft>
                <a:spcPts val="1200"/>
              </a:spcAft>
              <a:buClr>
                <a:schemeClr val="tx2"/>
              </a:buClr>
            </a:pPr>
            <a:r>
              <a:rPr lang="en-US" sz="2800" dirty="0"/>
              <a:t>		</a:t>
            </a:r>
            <a:r>
              <a:rPr lang="en-US" sz="2800" strike="sngStrike" dirty="0">
                <a:solidFill>
                  <a:srgbClr val="FF0000"/>
                </a:solidFill>
              </a:rPr>
              <a:t>First Name:</a:t>
            </a:r>
          </a:p>
          <a:p>
            <a:pPr marL="285750" indent="-285750">
              <a:lnSpc>
                <a:spcPct val="100000"/>
              </a:lnSpc>
              <a:spcAft>
                <a:spcPts val="0"/>
              </a:spcAft>
              <a:buClr>
                <a:schemeClr val="tx2"/>
              </a:buClr>
              <a:buFont typeface="Arial" panose="020B0604020202020204" pitchFamily="34" charset="0"/>
              <a:buChar char="•"/>
            </a:pPr>
            <a:r>
              <a:rPr lang="en-US" sz="2800" dirty="0"/>
              <a:t>Do not use a CSS image because it is not ‘seen’ by a screen reader.</a:t>
            </a:r>
          </a:p>
        </p:txBody>
      </p:sp>
    </p:spTree>
    <p:extLst>
      <p:ext uri="{BB962C8B-B14F-4D97-AF65-F5344CB8AC3E}">
        <p14:creationId xmlns:p14="http://schemas.microsoft.com/office/powerpoint/2010/main" val="2228835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solidFill>
                  <a:srgbClr val="000000"/>
                </a:solidFill>
              </a:rPr>
              <a:pPr/>
              <a:t>19</a:t>
            </a:fld>
            <a:r>
              <a:rPr lang="en-US">
                <a:solidFill>
                  <a:srgbClr val="000000"/>
                </a:solidFill>
              </a:rPr>
              <a:t> </a:t>
            </a:r>
            <a:endParaRPr lang="en-US" dirty="0">
              <a:solidFill>
                <a:srgbClr val="000000"/>
              </a:solidFill>
            </a:endParaRPr>
          </a:p>
        </p:txBody>
      </p:sp>
      <p:sp>
        <p:nvSpPr>
          <p:cNvPr id="3" name="Title 2"/>
          <p:cNvSpPr>
            <a:spLocks noGrp="1"/>
          </p:cNvSpPr>
          <p:nvPr>
            <p:ph type="title"/>
          </p:nvPr>
        </p:nvSpPr>
        <p:spPr>
          <a:xfrm>
            <a:off x="488897" y="270527"/>
            <a:ext cx="9810803" cy="907198"/>
          </a:xfrm>
        </p:spPr>
        <p:txBody>
          <a:bodyPr/>
          <a:lstStyle/>
          <a:p>
            <a:r>
              <a:rPr lang="en-US" sz="4000" dirty="0"/>
              <a:t>False Information Acknowledgment code</a:t>
            </a:r>
            <a:endParaRPr lang="en-US" sz="4000" dirty="0">
              <a:solidFill>
                <a:schemeClr val="accent6"/>
              </a:solidFill>
            </a:endParaRPr>
          </a:p>
        </p:txBody>
      </p:sp>
      <p:sp>
        <p:nvSpPr>
          <p:cNvPr id="4" name="Content Placeholder 3"/>
          <p:cNvSpPr>
            <a:spLocks noGrp="1"/>
          </p:cNvSpPr>
          <p:nvPr>
            <p:ph sz="quarter" idx="12"/>
          </p:nvPr>
        </p:nvSpPr>
        <p:spPr>
          <a:xfrm>
            <a:off x="488897" y="1177725"/>
            <a:ext cx="11455453" cy="5445326"/>
          </a:xfrm>
        </p:spPr>
        <p:txBody>
          <a:bodyPr/>
          <a:lstStyle/>
          <a:p>
            <a:pPr marL="342900" indent="-342900">
              <a:lnSpc>
                <a:spcPct val="100000"/>
              </a:lnSpc>
              <a:spcAft>
                <a:spcPts val="0"/>
              </a:spcAft>
              <a:buClrTx/>
              <a:buFont typeface="Arial" panose="020B0604020202020204" pitchFamily="34" charset="0"/>
              <a:buChar char="•"/>
            </a:pPr>
            <a:r>
              <a:rPr lang="en-US" sz="2800" dirty="0"/>
              <a:t>All form fields should have associated text labels.</a:t>
            </a:r>
          </a:p>
          <a:p>
            <a:pPr marL="342900" indent="-342900">
              <a:lnSpc>
                <a:spcPct val="100000"/>
              </a:lnSpc>
              <a:spcAft>
                <a:spcPts val="0"/>
              </a:spcAft>
              <a:buClrTx/>
              <a:buFont typeface="Arial" panose="020B0604020202020204" pitchFamily="34" charset="0"/>
              <a:buChar char="•"/>
            </a:pPr>
            <a:r>
              <a:rPr lang="en-US" sz="2800" dirty="0"/>
              <a:t>Use ‘for’ and ‘id’ attributes to explicitly associate label and element.</a:t>
            </a:r>
          </a:p>
          <a:p>
            <a:pPr lvl="3" indent="0">
              <a:spcAft>
                <a:spcPts val="600"/>
              </a:spcAft>
              <a:buNone/>
            </a:pPr>
            <a:r>
              <a:rPr lang="en-US" sz="2000" dirty="0">
                <a:latin typeface="Courier New" panose="02070309020205020404" pitchFamily="49" charset="0"/>
                <a:cs typeface="Courier New" panose="02070309020205020404" pitchFamily="49" charset="0"/>
              </a:rPr>
              <a:t>&lt;form&gt;</a:t>
            </a:r>
          </a:p>
          <a:p>
            <a:pPr lvl="3" indent="0">
              <a:spcAft>
                <a:spcPts val="600"/>
              </a:spcAft>
              <a:buNone/>
            </a:pPr>
            <a:r>
              <a:rPr lang="en-US" sz="2000" dirty="0">
                <a:latin typeface="Courier New" panose="02070309020205020404" pitchFamily="49" charset="0"/>
                <a:cs typeface="Courier New" panose="02070309020205020404" pitchFamily="49" charset="0"/>
              </a:rPr>
              <a:t>	&lt;label for="student"&gt;Student Name: &lt;/label&gt;&lt;input type="text" 	name="student" id="student" </a:t>
            </a:r>
            <a:r>
              <a:rPr lang="en-US" sz="2000" b="1" dirty="0">
                <a:latin typeface="Courier New" panose="02070309020205020404" pitchFamily="49" charset="0"/>
                <a:cs typeface="Courier New" panose="02070309020205020404" pitchFamily="49" charset="0"/>
              </a:rPr>
              <a:t>required</a:t>
            </a:r>
            <a:r>
              <a:rPr lang="en-US" sz="2000" dirty="0">
                <a:latin typeface="Courier New" panose="02070309020205020404" pitchFamily="49" charset="0"/>
                <a:cs typeface="Courier New" panose="02070309020205020404" pitchFamily="49" charset="0"/>
              </a:rPr>
              <a:t>/&gt;</a:t>
            </a:r>
          </a:p>
          <a:p>
            <a:pPr lvl="3" indent="0">
              <a:spcAft>
                <a:spcPts val="600"/>
              </a:spcAft>
              <a:buNone/>
            </a:pPr>
            <a:r>
              <a:rPr lang="en-US" sz="2000" dirty="0">
                <a:latin typeface="Courier New" panose="02070309020205020404" pitchFamily="49" charset="0"/>
                <a:cs typeface="Courier New" panose="02070309020205020404" pitchFamily="49" charset="0"/>
              </a:rPr>
              <a:t>	&lt;label for="parent"&gt;Parent/Guardian Signature: &lt;/label&gt;&lt;input 	type="text" name="parent" id="parent" required/&gt;</a:t>
            </a:r>
          </a:p>
          <a:p>
            <a:pPr lvl="3" indent="0">
              <a:spcAft>
                <a:spcPts val="600"/>
              </a:spcAft>
              <a:buNone/>
            </a:pPr>
            <a:r>
              <a:rPr lang="en-US" sz="2000" dirty="0">
                <a:latin typeface="Courier New" panose="02070309020205020404" pitchFamily="49" charset="0"/>
                <a:cs typeface="Courier New" panose="02070309020205020404" pitchFamily="49" charset="0"/>
              </a:rPr>
              <a:t>	&lt;label for="date" id="</a:t>
            </a:r>
            <a:r>
              <a:rPr lang="en-US" sz="2000" dirty="0" err="1">
                <a:latin typeface="Courier New" panose="02070309020205020404" pitchFamily="49" charset="0"/>
                <a:cs typeface="Courier New" panose="02070309020205020404" pitchFamily="49" charset="0"/>
              </a:rPr>
              <a:t>dlabel</a:t>
            </a:r>
            <a:r>
              <a:rPr lang="en-US" sz="2000" dirty="0">
                <a:latin typeface="Courier New" panose="02070309020205020404" pitchFamily="49" charset="0"/>
                <a:cs typeface="Courier New" panose="02070309020205020404" pitchFamily="49" charset="0"/>
              </a:rPr>
              <a:t>"&gt;Date: &lt;/label&gt;</a:t>
            </a:r>
          </a:p>
          <a:p>
            <a:pPr lvl="3" indent="0">
              <a:spcAft>
                <a:spcPts val="600"/>
              </a:spcAft>
              <a:buNone/>
            </a:pPr>
            <a:r>
              <a:rPr lang="en-US" sz="2000" dirty="0">
                <a:latin typeface="Courier New" panose="02070309020205020404" pitchFamily="49" charset="0"/>
                <a:cs typeface="Courier New" panose="02070309020205020404" pitchFamily="49" charset="0"/>
              </a:rPr>
              <a:t>	&lt;input type="text" name="date" id="date" required aria-	</a:t>
            </a:r>
            <a:r>
              <a:rPr lang="en-US" sz="2000" dirty="0" err="1">
                <a:latin typeface="Courier New" panose="02070309020205020404" pitchFamily="49" charset="0"/>
                <a:cs typeface="Courier New" panose="02070309020205020404" pitchFamily="49" charset="0"/>
              </a:rPr>
              <a:t>labelledby</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dlabel</a:t>
            </a:r>
            <a:r>
              <a:rPr lang="en-US" sz="2000" dirty="0">
                <a:latin typeface="Courier New" panose="02070309020205020404" pitchFamily="49" charset="0"/>
                <a:cs typeface="Courier New" panose="02070309020205020404" pitchFamily="49" charset="0"/>
              </a:rPr>
              <a:t> dformat"/&gt;</a:t>
            </a:r>
          </a:p>
          <a:p>
            <a:pPr lvl="3" indent="0">
              <a:spcAft>
                <a:spcPts val="600"/>
              </a:spcAft>
              <a:buNone/>
            </a:pPr>
            <a:r>
              <a:rPr lang="en-US" sz="2000" dirty="0">
                <a:latin typeface="Courier New" panose="02070309020205020404" pitchFamily="49" charset="0"/>
                <a:cs typeface="Courier New" panose="02070309020205020404" pitchFamily="49" charset="0"/>
              </a:rPr>
              <a:t>	&lt;span id="dformat"&gt;mm/</a:t>
            </a:r>
            <a:r>
              <a:rPr lang="en-US" sz="2000" dirty="0" err="1">
                <a:latin typeface="Courier New" panose="02070309020205020404" pitchFamily="49" charset="0"/>
                <a:cs typeface="Courier New" panose="02070309020205020404" pitchFamily="49" charset="0"/>
              </a:rPr>
              <a:t>dd</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yyyy</a:t>
            </a:r>
            <a:r>
              <a:rPr lang="en-US" sz="2000" dirty="0">
                <a:latin typeface="Courier New" panose="02070309020205020404" pitchFamily="49" charset="0"/>
                <a:cs typeface="Courier New" panose="02070309020205020404" pitchFamily="49" charset="0"/>
              </a:rPr>
              <a:t>&lt;/span&gt;</a:t>
            </a:r>
          </a:p>
          <a:p>
            <a:pPr lvl="3" indent="0">
              <a:spcAft>
                <a:spcPts val="600"/>
              </a:spcAft>
              <a:buNone/>
            </a:pPr>
            <a:r>
              <a:rPr lang="en-US" sz="2000" dirty="0">
                <a:latin typeface="Courier New" panose="02070309020205020404" pitchFamily="49" charset="0"/>
                <a:cs typeface="Courier New" panose="02070309020205020404" pitchFamily="49" charset="0"/>
              </a:rPr>
              <a:t>&lt;</a:t>
            </a:r>
            <a:r>
              <a:rPr lang="en-US" sz="2000" dirty="0" err="1">
                <a:latin typeface="Courier New" panose="02070309020205020404" pitchFamily="49" charset="0"/>
                <a:cs typeface="Courier New" panose="02070309020205020404" pitchFamily="49" charset="0"/>
              </a:rPr>
              <a:t>br</a:t>
            </a:r>
            <a:r>
              <a:rPr lang="en-US" sz="2000" dirty="0">
                <a:latin typeface="Courier New" panose="02070309020205020404" pitchFamily="49" charset="0"/>
                <a:cs typeface="Courier New" panose="02070309020205020404" pitchFamily="49" charset="0"/>
              </a:rPr>
              <a:t>&gt;&lt;</a:t>
            </a:r>
            <a:r>
              <a:rPr lang="en-US" sz="2000" dirty="0" err="1">
                <a:latin typeface="Courier New" panose="02070309020205020404" pitchFamily="49" charset="0"/>
                <a:cs typeface="Courier New" panose="02070309020205020404" pitchFamily="49" charset="0"/>
              </a:rPr>
              <a:t>br</a:t>
            </a:r>
            <a:r>
              <a:rPr lang="en-US" sz="2000" dirty="0">
                <a:latin typeface="Courier New" panose="02070309020205020404" pitchFamily="49" charset="0"/>
                <a:cs typeface="Courier New" panose="02070309020205020404" pitchFamily="49" charset="0"/>
              </a:rPr>
              <a:t>&gt;</a:t>
            </a:r>
          </a:p>
          <a:p>
            <a:pPr lvl="3" indent="0">
              <a:spcAft>
                <a:spcPts val="600"/>
              </a:spcAft>
              <a:buNone/>
            </a:pPr>
            <a:r>
              <a:rPr lang="en-US" sz="2000" dirty="0">
                <a:latin typeface="Courier New" panose="02070309020205020404" pitchFamily="49" charset="0"/>
                <a:cs typeface="Courier New" panose="02070309020205020404" pitchFamily="49" charset="0"/>
              </a:rPr>
              <a:t> 	&lt;input type="submit" value="Acknowledge"/&gt;</a:t>
            </a:r>
          </a:p>
          <a:p>
            <a:pPr lvl="3" indent="0">
              <a:spcAft>
                <a:spcPts val="600"/>
              </a:spcAft>
              <a:buNone/>
            </a:pPr>
            <a:r>
              <a:rPr lang="en-US" sz="2000" dirty="0">
                <a:latin typeface="Courier New" panose="02070309020205020404" pitchFamily="49" charset="0"/>
                <a:cs typeface="Courier New" panose="02070309020205020404" pitchFamily="49" charset="0"/>
              </a:rPr>
              <a:t>&lt;/form&gt;</a:t>
            </a:r>
            <a:endParaRPr lang="en-US" sz="2000" dirty="0"/>
          </a:p>
        </p:txBody>
      </p:sp>
    </p:spTree>
    <p:extLst>
      <p:ext uri="{BB962C8B-B14F-4D97-AF65-F5344CB8AC3E}">
        <p14:creationId xmlns:p14="http://schemas.microsoft.com/office/powerpoint/2010/main" val="1400526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4" name="Title 3" title="Title slide option 3"/>
          <p:cNvSpPr>
            <a:spLocks noGrp="1"/>
          </p:cNvSpPr>
          <p:nvPr>
            <p:ph type="title"/>
          </p:nvPr>
        </p:nvSpPr>
        <p:spPr>
          <a:xfrm>
            <a:off x="490939" y="237028"/>
            <a:ext cx="11209064" cy="753571"/>
          </a:xfrm>
        </p:spPr>
        <p:txBody>
          <a:bodyPr/>
          <a:lstStyle/>
          <a:p>
            <a:r>
              <a:rPr lang="en-US" sz="4400" dirty="0"/>
              <a:t>HTML Form Concepts</a:t>
            </a:r>
          </a:p>
        </p:txBody>
      </p:sp>
      <p:sp>
        <p:nvSpPr>
          <p:cNvPr id="5" name="Text Placeholder 4" title="Subtitle placeholder"/>
          <p:cNvSpPr>
            <a:spLocks noGrp="1"/>
          </p:cNvSpPr>
          <p:nvPr>
            <p:ph sz="quarter" idx="12"/>
          </p:nvPr>
        </p:nvSpPr>
        <p:spPr>
          <a:xfrm>
            <a:off x="490939" y="1920420"/>
            <a:ext cx="11209064" cy="3318330"/>
          </a:xfrm>
        </p:spPr>
        <p:txBody>
          <a:bodyPr numCol="2"/>
          <a:lstStyle/>
          <a:p>
            <a:pPr marL="571500" indent="-571500">
              <a:buClrTx/>
              <a:buFont typeface="Arial" panose="020B0604020202020204" pitchFamily="34" charset="0"/>
              <a:buChar char="•"/>
            </a:pPr>
            <a:r>
              <a:rPr lang="en-US" sz="3600" dirty="0"/>
              <a:t>Form Elements</a:t>
            </a:r>
          </a:p>
          <a:p>
            <a:pPr marL="571500" indent="-571500">
              <a:buClrTx/>
              <a:buFont typeface="Arial" panose="020B0604020202020204" pitchFamily="34" charset="0"/>
              <a:buChar char="•"/>
            </a:pPr>
            <a:r>
              <a:rPr lang="en-US" sz="3600" dirty="0"/>
              <a:t>Types of Form Elements</a:t>
            </a:r>
          </a:p>
          <a:p>
            <a:pPr marL="571500" indent="-571500">
              <a:buClrTx/>
              <a:buFont typeface="Arial" panose="020B0604020202020204" pitchFamily="34" charset="0"/>
              <a:buChar char="•"/>
            </a:pPr>
            <a:r>
              <a:rPr lang="en-US" sz="3600" dirty="0"/>
              <a:t>Things to Consider</a:t>
            </a:r>
          </a:p>
          <a:p>
            <a:pPr marL="571500" indent="-571500">
              <a:buClrTx/>
              <a:buFont typeface="Arial" panose="020B0604020202020204" pitchFamily="34" charset="0"/>
              <a:buChar char="•"/>
            </a:pPr>
            <a:r>
              <a:rPr lang="en-US" sz="3600" dirty="0"/>
              <a:t>Labels and Form Fields</a:t>
            </a:r>
          </a:p>
          <a:p>
            <a:pPr marL="571500" indent="-571500">
              <a:buClrTx/>
              <a:buFont typeface="Arial" panose="020B0604020202020204" pitchFamily="34" charset="0"/>
              <a:buChar char="•"/>
            </a:pPr>
            <a:r>
              <a:rPr lang="en-US" sz="3600" dirty="0"/>
              <a:t>Form Fields and ARIA</a:t>
            </a:r>
          </a:p>
          <a:p>
            <a:pPr marL="571500" indent="-571500">
              <a:buClrTx/>
              <a:buFont typeface="Arial" panose="020B0604020202020204" pitchFamily="34" charset="0"/>
              <a:buChar char="•"/>
            </a:pPr>
            <a:r>
              <a:rPr lang="en-US" sz="3600" dirty="0"/>
              <a:t>Required Fields</a:t>
            </a:r>
          </a:p>
          <a:p>
            <a:pPr marL="571500" indent="-571500">
              <a:buClrTx/>
              <a:buFont typeface="Arial" panose="020B0604020202020204" pitchFamily="34" charset="0"/>
              <a:buChar char="•"/>
            </a:pPr>
            <a:r>
              <a:rPr lang="en-US" sz="3600" dirty="0" err="1"/>
              <a:t>Fieldset</a:t>
            </a:r>
            <a:r>
              <a:rPr lang="en-US" sz="3600" dirty="0"/>
              <a:t> and Legend</a:t>
            </a:r>
          </a:p>
          <a:p>
            <a:pPr marL="571500" indent="-571500">
              <a:buClrTx/>
              <a:buFont typeface="Arial" panose="020B0604020202020204" pitchFamily="34" charset="0"/>
              <a:buChar char="•"/>
            </a:pPr>
            <a:r>
              <a:rPr lang="en-US" sz="3600" dirty="0"/>
              <a:t>Buttons</a:t>
            </a:r>
          </a:p>
          <a:p>
            <a:pPr marL="571500" indent="-571500">
              <a:buClrTx/>
              <a:buFont typeface="Arial" panose="020B0604020202020204" pitchFamily="34" charset="0"/>
              <a:buChar char="•"/>
            </a:pPr>
            <a:r>
              <a:rPr lang="en-US" sz="3600" dirty="0"/>
              <a:t>Error Handling</a:t>
            </a:r>
          </a:p>
          <a:p>
            <a:pPr marL="571500" indent="-571500">
              <a:buClrTx/>
              <a:buFont typeface="Arial" panose="020B0604020202020204" pitchFamily="34" charset="0"/>
              <a:buChar char="•"/>
            </a:pPr>
            <a:r>
              <a:rPr lang="en-US" sz="3600" dirty="0"/>
              <a:t>Testing</a:t>
            </a:r>
          </a:p>
        </p:txBody>
      </p:sp>
    </p:spTree>
    <p:extLst>
      <p:ext uri="{BB962C8B-B14F-4D97-AF65-F5344CB8AC3E}">
        <p14:creationId xmlns:p14="http://schemas.microsoft.com/office/powerpoint/2010/main" val="3489832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solidFill>
                  <a:srgbClr val="000000"/>
                </a:solidFill>
              </a:rPr>
              <a:pPr/>
              <a:t>20</a:t>
            </a:fld>
            <a:r>
              <a:rPr lang="en-US">
                <a:solidFill>
                  <a:srgbClr val="000000"/>
                </a:solidFill>
              </a:rPr>
              <a:t> </a:t>
            </a:r>
            <a:endParaRPr lang="en-US" dirty="0">
              <a:solidFill>
                <a:srgbClr val="000000"/>
              </a:solidFill>
            </a:endParaRPr>
          </a:p>
        </p:txBody>
      </p:sp>
      <p:sp>
        <p:nvSpPr>
          <p:cNvPr id="3" name="Title 2"/>
          <p:cNvSpPr>
            <a:spLocks noGrp="1"/>
          </p:cNvSpPr>
          <p:nvPr>
            <p:ph type="title"/>
          </p:nvPr>
        </p:nvSpPr>
        <p:spPr>
          <a:xfrm>
            <a:off x="488897" y="228634"/>
            <a:ext cx="9810803" cy="907198"/>
          </a:xfrm>
        </p:spPr>
        <p:txBody>
          <a:bodyPr/>
          <a:lstStyle/>
          <a:p>
            <a:r>
              <a:rPr lang="en-US" sz="4000" dirty="0"/>
              <a:t>Buttons</a:t>
            </a:r>
          </a:p>
        </p:txBody>
      </p:sp>
      <p:sp>
        <p:nvSpPr>
          <p:cNvPr id="4" name="Content Placeholder 3"/>
          <p:cNvSpPr>
            <a:spLocks noGrp="1"/>
          </p:cNvSpPr>
          <p:nvPr>
            <p:ph sz="quarter" idx="12"/>
          </p:nvPr>
        </p:nvSpPr>
        <p:spPr>
          <a:xfrm>
            <a:off x="488897" y="1135833"/>
            <a:ext cx="11207803" cy="5262428"/>
          </a:xfrm>
        </p:spPr>
        <p:txBody>
          <a:bodyPr/>
          <a:lstStyle/>
          <a:p>
            <a:pPr>
              <a:lnSpc>
                <a:spcPct val="100000"/>
              </a:lnSpc>
              <a:spcAft>
                <a:spcPts val="1800"/>
              </a:spcAft>
            </a:pPr>
            <a:r>
              <a:rPr lang="en-US" sz="2800" dirty="0"/>
              <a:t>For submit and reset input elements and button elements no additional information is necessary.</a:t>
            </a:r>
          </a:p>
          <a:p>
            <a:pPr marL="257449" indent="-257449">
              <a:lnSpc>
                <a:spcPct val="100000"/>
              </a:lnSpc>
              <a:spcAft>
                <a:spcPts val="0"/>
              </a:spcAft>
              <a:buClr>
                <a:schemeClr val="tx2"/>
              </a:buClr>
              <a:buFont typeface="Arial" panose="020B0604020202020204" pitchFamily="34" charset="0"/>
              <a:buChar char="•"/>
            </a:pPr>
            <a:r>
              <a:rPr lang="en-US" sz="2800" dirty="0"/>
              <a:t>Submit and reset input must have a filled value attribute</a:t>
            </a:r>
          </a:p>
          <a:p>
            <a:pPr marL="345650" lvl="4" indent="0">
              <a:spcAft>
                <a:spcPts val="600"/>
              </a:spcAft>
              <a:buNone/>
            </a:pPr>
            <a:r>
              <a:rPr lang="en-US" sz="2400" dirty="0">
                <a:latin typeface="Courier New" panose="02070309020205020404" pitchFamily="49" charset="0"/>
                <a:cs typeface="Courier New" panose="02070309020205020404" pitchFamily="49" charset="0"/>
              </a:rPr>
              <a:t>&lt;input type=“submit” name=“submit” value=“checkout”/&gt;</a:t>
            </a:r>
          </a:p>
          <a:p>
            <a:pPr marL="345650" lvl="4" indent="0">
              <a:spcAft>
                <a:spcPts val="1800"/>
              </a:spcAft>
              <a:buNone/>
            </a:pPr>
            <a:r>
              <a:rPr lang="en-US" sz="2400" dirty="0">
                <a:latin typeface="Courier New" panose="02070309020205020404" pitchFamily="49" charset="0"/>
                <a:cs typeface="Courier New" panose="02070309020205020404" pitchFamily="49" charset="0"/>
              </a:rPr>
              <a:t>&lt;input type=“reset” name=“reset” value=“Reset”/&gt;</a:t>
            </a:r>
          </a:p>
          <a:p>
            <a:pPr marL="257449" indent="-257449">
              <a:lnSpc>
                <a:spcPct val="100000"/>
              </a:lnSpc>
              <a:spcAft>
                <a:spcPts val="0"/>
              </a:spcAft>
              <a:buClr>
                <a:schemeClr val="tx2"/>
              </a:buClr>
              <a:buFont typeface="Arial" panose="020B0604020202020204" pitchFamily="34" charset="0"/>
              <a:buChar char="•"/>
            </a:pPr>
            <a:r>
              <a:rPr lang="en-US" sz="2800" dirty="0"/>
              <a:t>Button elements must have text</a:t>
            </a:r>
          </a:p>
          <a:p>
            <a:pPr lvl="3" indent="0">
              <a:spcAft>
                <a:spcPts val="1800"/>
              </a:spcAft>
              <a:buNone/>
            </a:pPr>
            <a:r>
              <a:rPr lang="en-US" sz="2400" dirty="0">
                <a:latin typeface="Courier New" panose="02070309020205020404" pitchFamily="49" charset="0"/>
                <a:cs typeface="Courier New" panose="02070309020205020404" pitchFamily="49" charset="0"/>
              </a:rPr>
              <a:t>&lt;button&gt;Activate&lt;/button&gt;</a:t>
            </a:r>
          </a:p>
          <a:p>
            <a:pPr marL="257449" indent="-257449">
              <a:lnSpc>
                <a:spcPct val="100000"/>
              </a:lnSpc>
              <a:spcAft>
                <a:spcPts val="0"/>
              </a:spcAft>
              <a:buClr>
                <a:schemeClr val="tx2"/>
              </a:buClr>
              <a:buFont typeface="Arial" panose="020B0604020202020204" pitchFamily="34" charset="0"/>
              <a:buChar char="•"/>
            </a:pPr>
            <a:r>
              <a:rPr lang="en-US" sz="2800" dirty="0"/>
              <a:t>Image buttons must have alternative text</a:t>
            </a:r>
          </a:p>
          <a:p>
            <a:pPr marL="345650" lvl="4" indent="0">
              <a:spcAft>
                <a:spcPts val="0"/>
              </a:spcAft>
              <a:buNone/>
            </a:pPr>
            <a:r>
              <a:rPr lang="en-US" sz="2400" dirty="0">
                <a:latin typeface="Courier New" panose="02070309020205020404" pitchFamily="49" charset="0"/>
                <a:cs typeface="Courier New" panose="02070309020205020404" pitchFamily="49" charset="0"/>
              </a:rPr>
              <a:t>&lt;input type=“image” name=“</a:t>
            </a:r>
            <a:r>
              <a:rPr lang="en-US" sz="2400" dirty="0" err="1">
                <a:latin typeface="Courier New" panose="02070309020205020404" pitchFamily="49" charset="0"/>
                <a:cs typeface="Courier New" panose="02070309020205020404" pitchFamily="49" charset="0"/>
              </a:rPr>
              <a:t>searchbutton</a:t>
            </a:r>
            <a:r>
              <a:rPr lang="en-US" sz="2400" dirty="0">
                <a:latin typeface="Courier New" panose="02070309020205020404" pitchFamily="49" charset="0"/>
                <a:cs typeface="Courier New" panose="02070309020205020404" pitchFamily="49" charset="0"/>
              </a:rPr>
              <a:t>” alt=“search” </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=“search.png/&gt;</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4793" y="2406840"/>
            <a:ext cx="1255196" cy="4810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7280" y="3112678"/>
            <a:ext cx="996178" cy="5214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2867" y="3807701"/>
            <a:ext cx="1289310" cy="5626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1592" y="5609025"/>
            <a:ext cx="1152917" cy="5354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049702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21</a:t>
            </a:fld>
            <a:r>
              <a:rPr lang="en-US"/>
              <a:t> </a:t>
            </a:r>
            <a:endParaRPr lang="en-US" dirty="0"/>
          </a:p>
        </p:txBody>
      </p:sp>
      <p:sp>
        <p:nvSpPr>
          <p:cNvPr id="4" name="Title 3"/>
          <p:cNvSpPr>
            <a:spLocks noGrp="1"/>
          </p:cNvSpPr>
          <p:nvPr>
            <p:ph type="title"/>
          </p:nvPr>
        </p:nvSpPr>
        <p:spPr>
          <a:xfrm>
            <a:off x="490939" y="522779"/>
            <a:ext cx="11209064" cy="617046"/>
          </a:xfrm>
        </p:spPr>
        <p:txBody>
          <a:bodyPr/>
          <a:lstStyle/>
          <a:p>
            <a:r>
              <a:rPr lang="en-US" sz="4000" dirty="0"/>
              <a:t>Student Handbook</a:t>
            </a:r>
          </a:p>
        </p:txBody>
      </p:sp>
      <p:pic>
        <p:nvPicPr>
          <p:cNvPr id="6" name="Content Placeholder 5" descr="A form for you to select an electronic student handbook or paper copy." title="Student Handbook Acknowledgement"/>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4458668" y="111125"/>
            <a:ext cx="4863131" cy="6682515"/>
          </a:xfrm>
        </p:spPr>
      </p:pic>
      <p:sp>
        <p:nvSpPr>
          <p:cNvPr id="12" name="Oval 11" title="Section circle"/>
          <p:cNvSpPr/>
          <p:nvPr/>
        </p:nvSpPr>
        <p:spPr>
          <a:xfrm>
            <a:off x="11622635"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3" name="Oval 12" title="Section circle"/>
          <p:cNvSpPr/>
          <p:nvPr/>
        </p:nvSpPr>
        <p:spPr>
          <a:xfrm>
            <a:off x="11507542"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4" name="Oval 13" title="Section circle"/>
          <p:cNvSpPr/>
          <p:nvPr/>
        </p:nvSpPr>
        <p:spPr>
          <a:xfrm>
            <a:off x="11392448"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6" name="Oval 15" title="Section circle"/>
          <p:cNvSpPr/>
          <p:nvPr/>
        </p:nvSpPr>
        <p:spPr>
          <a:xfrm>
            <a:off x="11277354" y="278841"/>
            <a:ext cx="89459" cy="8945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7" name="Oval 16" title="Section circle"/>
          <p:cNvSpPr/>
          <p:nvPr/>
        </p:nvSpPr>
        <p:spPr>
          <a:xfrm>
            <a:off x="11162260" y="278841"/>
            <a:ext cx="89459" cy="8945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1547928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0538" y="213621"/>
            <a:ext cx="11209465" cy="772967"/>
          </a:xfrm>
        </p:spPr>
        <p:txBody>
          <a:bodyPr/>
          <a:lstStyle/>
          <a:p>
            <a:r>
              <a:rPr lang="en-US" sz="4000" dirty="0"/>
              <a:t>Student Handbook Web Version Format</a:t>
            </a:r>
          </a:p>
        </p:txBody>
      </p:sp>
      <p:sp>
        <p:nvSpPr>
          <p:cNvPr id="5" name="Content Placeholder 4"/>
          <p:cNvSpPr>
            <a:spLocks noGrp="1"/>
          </p:cNvSpPr>
          <p:nvPr>
            <p:ph sz="quarter" idx="13"/>
          </p:nvPr>
        </p:nvSpPr>
        <p:spPr>
          <a:xfrm>
            <a:off x="7855021" y="1851101"/>
            <a:ext cx="4076784" cy="4089323"/>
          </a:xfrm>
        </p:spPr>
        <p:txBody>
          <a:bodyPr/>
          <a:lstStyle/>
          <a:p>
            <a:r>
              <a:rPr lang="en-US" sz="2800" dirty="0"/>
              <a:t>The Student Handbook Format Option Request adds the use of &lt;</a:t>
            </a:r>
            <a:r>
              <a:rPr lang="en-US" sz="2800" dirty="0" err="1"/>
              <a:t>fieldset</a:t>
            </a:r>
            <a:r>
              <a:rPr lang="en-US" sz="2800" dirty="0"/>
              <a:t>&gt; and &lt;legend&gt; to group form elements like checkboxes.</a:t>
            </a:r>
          </a:p>
          <a:p>
            <a:endParaRPr lang="en-US" dirty="0"/>
          </a:p>
        </p:txBody>
      </p:sp>
      <p:pic>
        <p:nvPicPr>
          <p:cNvPr id="8" name="Content Placeholder 7" descr="An exmaple of what the student handbook media preference form would look like on the web." title="Student Handbook for web"/>
          <p:cNvPicPr>
            <a:picLocks noGrp="1" noChangeAspect="1"/>
          </p:cNvPicPr>
          <p:nvPr>
            <p:ph sz="quarter" idx="12"/>
          </p:nvPr>
        </p:nvPicPr>
        <p:blipFill>
          <a:blip r:embed="rId3"/>
          <a:stretch>
            <a:fillRect/>
          </a:stretch>
        </p:blipFill>
        <p:spPr>
          <a:xfrm>
            <a:off x="490538" y="986589"/>
            <a:ext cx="6872287" cy="4790186"/>
          </a:xfrm>
          <a:prstGeom prst="rect">
            <a:avLst/>
          </a:prstGeom>
        </p:spPr>
      </p:pic>
    </p:spTree>
    <p:extLst>
      <p:ext uri="{BB962C8B-B14F-4D97-AF65-F5344CB8AC3E}">
        <p14:creationId xmlns:p14="http://schemas.microsoft.com/office/powerpoint/2010/main" val="3054541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solidFill>
                  <a:srgbClr val="000000"/>
                </a:solidFill>
              </a:rPr>
              <a:pPr/>
              <a:t>23</a:t>
            </a:fld>
            <a:r>
              <a:rPr lang="en-US">
                <a:solidFill>
                  <a:srgbClr val="000000"/>
                </a:solidFill>
              </a:rPr>
              <a:t> </a:t>
            </a:r>
            <a:endParaRPr lang="en-US" dirty="0">
              <a:solidFill>
                <a:srgbClr val="000000"/>
              </a:solidFill>
            </a:endParaRPr>
          </a:p>
        </p:txBody>
      </p:sp>
      <p:sp>
        <p:nvSpPr>
          <p:cNvPr id="3" name="Title 2"/>
          <p:cNvSpPr>
            <a:spLocks noGrp="1"/>
          </p:cNvSpPr>
          <p:nvPr>
            <p:ph type="title"/>
          </p:nvPr>
        </p:nvSpPr>
        <p:spPr>
          <a:xfrm>
            <a:off x="486707" y="200722"/>
            <a:ext cx="11209064" cy="664263"/>
          </a:xfrm>
        </p:spPr>
        <p:txBody>
          <a:bodyPr/>
          <a:lstStyle/>
          <a:p>
            <a:r>
              <a:rPr lang="en-US" sz="4000" dirty="0"/>
              <a:t>&lt;fieldset&gt; and &lt;legend&gt;</a:t>
            </a:r>
          </a:p>
        </p:txBody>
      </p:sp>
      <p:sp>
        <p:nvSpPr>
          <p:cNvPr id="8" name="Content Placeholder 7"/>
          <p:cNvSpPr>
            <a:spLocks noGrp="1"/>
          </p:cNvSpPr>
          <p:nvPr>
            <p:ph sz="quarter" idx="14"/>
          </p:nvPr>
        </p:nvSpPr>
        <p:spPr>
          <a:xfrm>
            <a:off x="486707" y="864985"/>
            <a:ext cx="11702118" cy="5420881"/>
          </a:xfrm>
        </p:spPr>
        <p:txBody>
          <a:bodyPr/>
          <a:lstStyle/>
          <a:p>
            <a:pPr marL="285750" indent="-285750">
              <a:lnSpc>
                <a:spcPct val="100000"/>
              </a:lnSpc>
              <a:spcAft>
                <a:spcPts val="600"/>
              </a:spcAft>
              <a:buClr>
                <a:schemeClr val="tx2"/>
              </a:buClr>
              <a:buFont typeface="Arial" panose="020B0604020202020204" pitchFamily="34" charset="0"/>
              <a:buChar char="•"/>
            </a:pPr>
            <a:r>
              <a:rPr lang="en-US" sz="2400" dirty="0">
                <a:solidFill>
                  <a:schemeClr val="tx2"/>
                </a:solidFill>
              </a:rPr>
              <a:t>Group form fields</a:t>
            </a:r>
          </a:p>
          <a:p>
            <a:pPr marL="285750" indent="-285750">
              <a:lnSpc>
                <a:spcPct val="100000"/>
              </a:lnSpc>
              <a:spcAft>
                <a:spcPts val="600"/>
              </a:spcAft>
              <a:buClr>
                <a:schemeClr val="tx2"/>
              </a:buClr>
              <a:buFont typeface="Arial" panose="020B0604020202020204" pitchFamily="34" charset="0"/>
              <a:buChar char="•"/>
            </a:pPr>
            <a:r>
              <a:rPr lang="en-US" sz="2400" dirty="0">
                <a:solidFill>
                  <a:schemeClr val="tx2"/>
                </a:solidFill>
              </a:rPr>
              <a:t>Organize radio buttons or checkboxes with &lt;</a:t>
            </a:r>
            <a:r>
              <a:rPr lang="en-US" sz="2400" dirty="0" err="1">
                <a:solidFill>
                  <a:schemeClr val="tx2"/>
                </a:solidFill>
              </a:rPr>
              <a:t>fieldset</a:t>
            </a:r>
            <a:r>
              <a:rPr lang="en-US" sz="2400" dirty="0">
                <a:solidFill>
                  <a:schemeClr val="tx2"/>
                </a:solidFill>
              </a:rPr>
              <a:t>&gt; and &lt;legend&gt;</a:t>
            </a:r>
          </a:p>
          <a:p>
            <a:pPr marL="285750" indent="-285750">
              <a:lnSpc>
                <a:spcPct val="100000"/>
              </a:lnSpc>
              <a:spcAft>
                <a:spcPts val="0"/>
              </a:spcAft>
              <a:buClr>
                <a:schemeClr val="tx2"/>
              </a:buClr>
              <a:buFont typeface="Arial" panose="020B0604020202020204" pitchFamily="34" charset="0"/>
              <a:buChar char="•"/>
            </a:pPr>
            <a:r>
              <a:rPr lang="en-US" sz="2400" dirty="0">
                <a:solidFill>
                  <a:schemeClr val="tx2"/>
                </a:solidFill>
              </a:rPr>
              <a:t>JAWS speaks the &lt;legend&gt; text with all form fields within the &lt;</a:t>
            </a:r>
            <a:r>
              <a:rPr lang="en-US" sz="2400" dirty="0" err="1">
                <a:solidFill>
                  <a:schemeClr val="tx2"/>
                </a:solidFill>
              </a:rPr>
              <a:t>fieldset</a:t>
            </a:r>
            <a:r>
              <a:rPr lang="en-US" sz="2400" dirty="0">
                <a:solidFill>
                  <a:schemeClr val="tx2"/>
                </a:solidFill>
              </a:rPr>
              <a:t>&gt;</a:t>
            </a:r>
          </a:p>
          <a:p>
            <a:pPr lvl="2">
              <a:lnSpc>
                <a:spcPct val="100000"/>
              </a:lnSpc>
              <a:spcAft>
                <a:spcPts val="0"/>
              </a:spcAft>
            </a:pPr>
            <a:r>
              <a:rPr lang="en-US" sz="2000" dirty="0">
                <a:solidFill>
                  <a:schemeClr val="tx2"/>
                </a:solidFill>
                <a:latin typeface="Courier New" panose="02070309020205020404" pitchFamily="49" charset="0"/>
                <a:cs typeface="Courier New" panose="02070309020205020404" pitchFamily="49" charset="0"/>
              </a:rPr>
              <a:t>	&lt;</a:t>
            </a:r>
            <a:r>
              <a:rPr lang="en-US" sz="2000" dirty="0" err="1">
                <a:solidFill>
                  <a:schemeClr val="tx2"/>
                </a:solidFill>
                <a:latin typeface="Courier New" panose="02070309020205020404" pitchFamily="49" charset="0"/>
                <a:cs typeface="Courier New" panose="02070309020205020404" pitchFamily="49" charset="0"/>
              </a:rPr>
              <a:t>fieldset</a:t>
            </a:r>
            <a:r>
              <a:rPr lang="en-US" sz="2000" dirty="0">
                <a:solidFill>
                  <a:schemeClr val="tx2"/>
                </a:solidFill>
                <a:latin typeface="Courier New" panose="02070309020205020404" pitchFamily="49" charset="0"/>
                <a:cs typeface="Courier New" panose="02070309020205020404" pitchFamily="49" charset="0"/>
              </a:rPr>
              <a:t>&gt;</a:t>
            </a:r>
          </a:p>
          <a:p>
            <a:pPr lvl="2">
              <a:lnSpc>
                <a:spcPct val="100000"/>
              </a:lnSpc>
              <a:spcAft>
                <a:spcPts val="0"/>
              </a:spcAft>
            </a:pPr>
            <a:r>
              <a:rPr lang="en-US" sz="2000" dirty="0">
                <a:solidFill>
                  <a:schemeClr val="tx2"/>
                </a:solidFill>
                <a:latin typeface="Courier New" panose="02070309020205020404" pitchFamily="49" charset="0"/>
                <a:cs typeface="Courier New" panose="02070309020205020404" pitchFamily="49" charset="0"/>
              </a:rPr>
              <a:t>		&lt;legend&gt;I have chosen to:&lt;/legend&gt;</a:t>
            </a:r>
          </a:p>
          <a:p>
            <a:pPr lvl="2">
              <a:lnSpc>
                <a:spcPct val="100000"/>
              </a:lnSpc>
              <a:spcAft>
                <a:spcPts val="0"/>
              </a:spcAft>
            </a:pPr>
            <a:r>
              <a:rPr lang="en-US" sz="2000" dirty="0">
                <a:solidFill>
                  <a:schemeClr val="tx2"/>
                </a:solidFill>
                <a:latin typeface="Courier New" panose="02070309020205020404" pitchFamily="49" charset="0"/>
                <a:cs typeface="Courier New" panose="02070309020205020404" pitchFamily="49" charset="0"/>
              </a:rPr>
              <a:t>		&lt;input type="checkbox" name="format" value="paper" id="paper"/&gt;&lt;label 		for="paper"&gt;Receive a paper copy of the Student Handbook and the 				Student Code of Conduct.&lt;/label&gt;</a:t>
            </a:r>
          </a:p>
          <a:p>
            <a:pPr lvl="2">
              <a:lnSpc>
                <a:spcPct val="100000"/>
              </a:lnSpc>
              <a:spcAft>
                <a:spcPts val="0"/>
              </a:spcAft>
            </a:pPr>
            <a:r>
              <a:rPr lang="en-US" sz="2000" dirty="0">
                <a:solidFill>
                  <a:schemeClr val="tx2"/>
                </a:solidFill>
                <a:latin typeface="Courier New" panose="02070309020205020404" pitchFamily="49" charset="0"/>
                <a:cs typeface="Courier New" panose="02070309020205020404" pitchFamily="49" charset="0"/>
              </a:rPr>
              <a:t>	&lt;</a:t>
            </a:r>
            <a:r>
              <a:rPr lang="en-US" sz="2000" dirty="0" err="1">
                <a:solidFill>
                  <a:schemeClr val="tx2"/>
                </a:solidFill>
                <a:latin typeface="Courier New" panose="02070309020205020404" pitchFamily="49" charset="0"/>
                <a:cs typeface="Courier New" panose="02070309020205020404" pitchFamily="49" charset="0"/>
              </a:rPr>
              <a:t>br</a:t>
            </a:r>
            <a:r>
              <a:rPr lang="en-US" sz="2000" dirty="0">
                <a:solidFill>
                  <a:schemeClr val="tx2"/>
                </a:solidFill>
                <a:latin typeface="Courier New" panose="02070309020205020404" pitchFamily="49" charset="0"/>
                <a:cs typeface="Courier New" panose="02070309020205020404" pitchFamily="49" charset="0"/>
              </a:rPr>
              <a:t>/&gt;</a:t>
            </a:r>
          </a:p>
          <a:p>
            <a:pPr lvl="2">
              <a:lnSpc>
                <a:spcPct val="100000"/>
              </a:lnSpc>
              <a:spcAft>
                <a:spcPts val="0"/>
              </a:spcAft>
            </a:pPr>
            <a:r>
              <a:rPr lang="en-US" sz="2000" dirty="0">
                <a:solidFill>
                  <a:schemeClr val="tx2"/>
                </a:solidFill>
                <a:latin typeface="Courier New" panose="02070309020205020404" pitchFamily="49" charset="0"/>
                <a:cs typeface="Courier New" panose="02070309020205020404" pitchFamily="49" charset="0"/>
              </a:rPr>
              <a:t>		&lt;input type="checkbox" name="format" value="web" id="web"/&gt;&lt;label 			for="web"&gt;Accept responsibility for accessing the Student Handbook and 		the Student Code of Conduct by visiting the Web address listed 				above.&lt;/label&gt;</a:t>
            </a:r>
          </a:p>
          <a:p>
            <a:pPr lvl="2">
              <a:lnSpc>
                <a:spcPct val="100000"/>
              </a:lnSpc>
              <a:spcAft>
                <a:spcPts val="0"/>
              </a:spcAft>
            </a:pPr>
            <a:r>
              <a:rPr lang="en-US" sz="2000" dirty="0">
                <a:solidFill>
                  <a:schemeClr val="tx2"/>
                </a:solidFill>
                <a:latin typeface="Courier New" panose="02070309020205020404" pitchFamily="49" charset="0"/>
                <a:cs typeface="Courier New" panose="02070309020205020404" pitchFamily="49" charset="0"/>
              </a:rPr>
              <a:t>	&lt;/</a:t>
            </a:r>
            <a:r>
              <a:rPr lang="en-US" sz="2000" dirty="0" err="1">
                <a:solidFill>
                  <a:schemeClr val="tx2"/>
                </a:solidFill>
                <a:latin typeface="Courier New" panose="02070309020205020404" pitchFamily="49" charset="0"/>
                <a:cs typeface="Courier New" panose="02070309020205020404" pitchFamily="49" charset="0"/>
              </a:rPr>
              <a:t>fieldset</a:t>
            </a:r>
            <a:r>
              <a:rPr lang="en-US" sz="2000" dirty="0">
                <a:solidFill>
                  <a:schemeClr val="tx2"/>
                </a:solidFill>
                <a:latin typeface="Courier New" panose="02070309020205020404" pitchFamily="49" charset="0"/>
                <a:cs typeface="Courier New" panose="02070309020205020404" pitchFamily="49" charset="0"/>
              </a:rPr>
              <a:t>&gt;</a:t>
            </a:r>
            <a:endParaRPr lang="en-US" sz="2000" dirty="0">
              <a:solidFill>
                <a:schemeClr val="tx2"/>
              </a:solidFill>
            </a:endParaRPr>
          </a:p>
          <a:p>
            <a:pPr lvl="2"/>
            <a:endParaRPr lang="en-US" sz="1600" dirty="0"/>
          </a:p>
          <a:p>
            <a:endParaRPr lang="en-US" dirty="0"/>
          </a:p>
        </p:txBody>
      </p:sp>
      <p:pic>
        <p:nvPicPr>
          <p:cNvPr id="9" name="Content Placeholder 5" title="radio button group with fieldset &quot;choose a shipping method&quot; - &quot;overnight&quot;, &quot;two day&quot;, &quot;ground&quot;"/>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486707" y="5668175"/>
            <a:ext cx="5362575" cy="842481"/>
          </a:xfrm>
          <a:prstGeom prst="rect">
            <a:avLst/>
          </a:prstGeom>
        </p:spPr>
      </p:pic>
      <p:pic>
        <p:nvPicPr>
          <p:cNvPr id="10" name="Content Placeholder 9" title="checkbox group with fieldset and legend - &quot;select your pizza toppings&quot; legend, boxes &quot;ham&quot;, &quot;pepperoni&quot;, &quot;mushrooms&quot;, &quot;olives&quot;"/>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6333196" y="5603856"/>
            <a:ext cx="5362575" cy="971118"/>
          </a:xfrm>
          <a:prstGeom prst="rect">
            <a:avLst/>
          </a:prstGeom>
        </p:spPr>
      </p:pic>
    </p:spTree>
    <p:extLst>
      <p:ext uri="{BB962C8B-B14F-4D97-AF65-F5344CB8AC3E}">
        <p14:creationId xmlns:p14="http://schemas.microsoft.com/office/powerpoint/2010/main" val="1887445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9FDB"/>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24</a:t>
            </a:fld>
            <a:r>
              <a:rPr lang="en-US"/>
              <a:t> </a:t>
            </a:r>
            <a:endParaRPr lang="en-US" dirty="0"/>
          </a:p>
        </p:txBody>
      </p:sp>
      <p:sp>
        <p:nvSpPr>
          <p:cNvPr id="7" name="Title 6"/>
          <p:cNvSpPr>
            <a:spLocks noGrp="1"/>
          </p:cNvSpPr>
          <p:nvPr>
            <p:ph type="title"/>
          </p:nvPr>
        </p:nvSpPr>
        <p:spPr/>
        <p:txBody>
          <a:bodyPr/>
          <a:lstStyle/>
          <a:p>
            <a:r>
              <a:rPr lang="en-US" sz="4400" dirty="0"/>
              <a:t>Fun Fact #3</a:t>
            </a:r>
          </a:p>
        </p:txBody>
      </p:sp>
      <p:sp>
        <p:nvSpPr>
          <p:cNvPr id="8" name="Content Placeholder 7"/>
          <p:cNvSpPr>
            <a:spLocks noGrp="1"/>
          </p:cNvSpPr>
          <p:nvPr>
            <p:ph sz="quarter" idx="12"/>
          </p:nvPr>
        </p:nvSpPr>
        <p:spPr>
          <a:xfrm>
            <a:off x="490939" y="2194560"/>
            <a:ext cx="11209064" cy="3756977"/>
          </a:xfrm>
        </p:spPr>
        <p:txBody>
          <a:bodyPr/>
          <a:lstStyle/>
          <a:p>
            <a:r>
              <a:rPr lang="en-US" sz="4400" dirty="0"/>
              <a:t>The first paper merchant in America was Benjamin Franklin, who helped to start 18 paper mills in Virginia and the surrounding area. </a:t>
            </a:r>
          </a:p>
        </p:txBody>
      </p:sp>
    </p:spTree>
    <p:extLst>
      <p:ext uri="{BB962C8B-B14F-4D97-AF65-F5344CB8AC3E}">
        <p14:creationId xmlns:p14="http://schemas.microsoft.com/office/powerpoint/2010/main" val="2911014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z="6600" dirty="0"/>
              <a:t>It’s All About Language</a:t>
            </a:r>
          </a:p>
        </p:txBody>
      </p:sp>
      <p:sp>
        <p:nvSpPr>
          <p:cNvPr id="3" name="Text Placeholder 2"/>
          <p:cNvSpPr>
            <a:spLocks noGrp="1"/>
          </p:cNvSpPr>
          <p:nvPr>
            <p:ph type="body" sz="quarter" idx="13"/>
          </p:nvPr>
        </p:nvSpPr>
        <p:spPr bwMode="white"/>
        <p:txBody>
          <a:bodyPr/>
          <a:lstStyle/>
          <a:p>
            <a:r>
              <a:rPr lang="en-US" sz="4000" dirty="0"/>
              <a:t>Tower of Babel</a:t>
            </a:r>
          </a:p>
        </p:txBody>
      </p:sp>
      <p:sp>
        <p:nvSpPr>
          <p:cNvPr id="9" name="Oval 8" title="Section circle"/>
          <p:cNvSpPr/>
          <p:nvPr/>
        </p:nvSpPr>
        <p:spPr>
          <a:xfrm>
            <a:off x="11622635"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0" name="Oval 9" title="Section circle"/>
          <p:cNvSpPr/>
          <p:nvPr/>
        </p:nvSpPr>
        <p:spPr>
          <a:xfrm>
            <a:off x="11507542"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1" name="Oval 10" title="Section circle"/>
          <p:cNvSpPr/>
          <p:nvPr/>
        </p:nvSpPr>
        <p:spPr>
          <a:xfrm>
            <a:off x="11392448"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2" name="Oval 11" title="Section circle"/>
          <p:cNvSpPr/>
          <p:nvPr/>
        </p:nvSpPr>
        <p:spPr>
          <a:xfrm>
            <a:off x="11277354"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3" name="Oval 12" title="Section circle"/>
          <p:cNvSpPr/>
          <p:nvPr/>
        </p:nvSpPr>
        <p:spPr>
          <a:xfrm>
            <a:off x="11162260" y="278841"/>
            <a:ext cx="89459" cy="8945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1001461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26</a:t>
            </a:fld>
            <a:r>
              <a:rPr lang="en-US"/>
              <a:t> </a:t>
            </a:r>
            <a:endParaRPr lang="en-US" dirty="0"/>
          </a:p>
        </p:txBody>
      </p:sp>
      <p:sp>
        <p:nvSpPr>
          <p:cNvPr id="4" name="Title 3"/>
          <p:cNvSpPr>
            <a:spLocks noGrp="1"/>
          </p:cNvSpPr>
          <p:nvPr>
            <p:ph type="title"/>
          </p:nvPr>
        </p:nvSpPr>
        <p:spPr>
          <a:xfrm>
            <a:off x="490939" y="522779"/>
            <a:ext cx="11209064" cy="617046"/>
          </a:xfrm>
        </p:spPr>
        <p:txBody>
          <a:bodyPr/>
          <a:lstStyle/>
          <a:p>
            <a:r>
              <a:rPr lang="en-US" sz="4000" dirty="0"/>
              <a:t>Home Languages</a:t>
            </a:r>
          </a:p>
        </p:txBody>
      </p:sp>
      <p:pic>
        <p:nvPicPr>
          <p:cNvPr id="6" name="Content Placeholder 5" descr="A form for you to indicate what language is spoken in the home and if you child has attend schools anywhere else." title="Survey of Home Languages"/>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4064322" y="111125"/>
            <a:ext cx="5003477" cy="6632375"/>
          </a:xfrm>
        </p:spPr>
      </p:pic>
      <p:sp>
        <p:nvSpPr>
          <p:cNvPr id="12" name="Oval 11" title="Section circle"/>
          <p:cNvSpPr/>
          <p:nvPr/>
        </p:nvSpPr>
        <p:spPr>
          <a:xfrm>
            <a:off x="11622635"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3" name="Oval 12" title="Section circle"/>
          <p:cNvSpPr/>
          <p:nvPr/>
        </p:nvSpPr>
        <p:spPr>
          <a:xfrm>
            <a:off x="11507542"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4" name="Oval 13" title="Section circle"/>
          <p:cNvSpPr/>
          <p:nvPr/>
        </p:nvSpPr>
        <p:spPr>
          <a:xfrm>
            <a:off x="11392448"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6" name="Oval 15" title="Section circle"/>
          <p:cNvSpPr/>
          <p:nvPr/>
        </p:nvSpPr>
        <p:spPr>
          <a:xfrm>
            <a:off x="11277354" y="278841"/>
            <a:ext cx="89459" cy="8945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7" name="Oval 16" title="Section circle"/>
          <p:cNvSpPr/>
          <p:nvPr/>
        </p:nvSpPr>
        <p:spPr>
          <a:xfrm>
            <a:off x="11162260" y="278841"/>
            <a:ext cx="89459" cy="8945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3637321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0939" y="240632"/>
            <a:ext cx="11209064" cy="624353"/>
          </a:xfrm>
        </p:spPr>
        <p:txBody>
          <a:bodyPr/>
          <a:lstStyle/>
          <a:p>
            <a:r>
              <a:rPr lang="en-US" sz="4000" dirty="0"/>
              <a:t>Survey of Home Language</a:t>
            </a:r>
          </a:p>
        </p:txBody>
      </p:sp>
      <p:sp>
        <p:nvSpPr>
          <p:cNvPr id="3" name="Content Placeholder 2"/>
          <p:cNvSpPr>
            <a:spLocks noGrp="1"/>
          </p:cNvSpPr>
          <p:nvPr>
            <p:ph sz="quarter" idx="12"/>
          </p:nvPr>
        </p:nvSpPr>
        <p:spPr/>
        <p:txBody>
          <a:bodyPr/>
          <a:lstStyle/>
          <a:p>
            <a:pPr>
              <a:lnSpc>
                <a:spcPct val="100000"/>
              </a:lnSpc>
              <a:spcAft>
                <a:spcPts val="1200"/>
              </a:spcAft>
            </a:pPr>
            <a:r>
              <a:rPr lang="en-US" sz="2800" dirty="0"/>
              <a:t>The paper form was in both English and Spanish. For the web, it may be better as two separate forms. </a:t>
            </a:r>
          </a:p>
          <a:p>
            <a:pPr>
              <a:lnSpc>
                <a:spcPct val="100000"/>
              </a:lnSpc>
              <a:spcAft>
                <a:spcPts val="1200"/>
              </a:spcAft>
            </a:pPr>
            <a:r>
              <a:rPr lang="en-US" sz="2800" dirty="0"/>
              <a:t>Remember to make sure you use the correct language declaration.</a:t>
            </a:r>
          </a:p>
          <a:p>
            <a:pPr>
              <a:lnSpc>
                <a:spcPct val="100000"/>
              </a:lnSpc>
            </a:pPr>
            <a:r>
              <a:rPr lang="en-US" sz="2800" dirty="0">
                <a:solidFill>
                  <a:schemeClr val="accent6"/>
                </a:solidFill>
                <a:latin typeface="Courier New" panose="02070309020205020404" pitchFamily="49" charset="0"/>
                <a:cs typeface="Courier New" panose="02070309020205020404" pitchFamily="49" charset="0"/>
              </a:rPr>
              <a:t>	&lt;!DOCTYPE html&gt;</a:t>
            </a:r>
          </a:p>
          <a:p>
            <a:pPr>
              <a:lnSpc>
                <a:spcPct val="100000"/>
              </a:lnSpc>
              <a:spcAft>
                <a:spcPts val="1200"/>
              </a:spcAft>
            </a:pPr>
            <a:r>
              <a:rPr lang="en-US" sz="2800" dirty="0">
                <a:solidFill>
                  <a:schemeClr val="accent6"/>
                </a:solidFill>
                <a:latin typeface="Courier New" panose="02070309020205020404" pitchFamily="49" charset="0"/>
                <a:cs typeface="Courier New" panose="02070309020205020404" pitchFamily="49" charset="0"/>
              </a:rPr>
              <a:t>	&lt;html </a:t>
            </a:r>
            <a:r>
              <a:rPr lang="en-US" sz="2800" dirty="0" err="1">
                <a:solidFill>
                  <a:schemeClr val="accent6"/>
                </a:solidFill>
                <a:latin typeface="Courier New" panose="02070309020205020404" pitchFamily="49" charset="0"/>
                <a:cs typeface="Courier New" panose="02070309020205020404" pitchFamily="49" charset="0"/>
              </a:rPr>
              <a:t>lang</a:t>
            </a:r>
            <a:r>
              <a:rPr lang="en-US" sz="2800" dirty="0">
                <a:solidFill>
                  <a:schemeClr val="accent6"/>
                </a:solidFill>
                <a:latin typeface="Courier New" panose="02070309020205020404" pitchFamily="49" charset="0"/>
                <a:cs typeface="Courier New" panose="02070309020205020404" pitchFamily="49" charset="0"/>
              </a:rPr>
              <a:t>=</a:t>
            </a:r>
            <a:r>
              <a:rPr lang="en-US" sz="2800" i="1" dirty="0">
                <a:solidFill>
                  <a:schemeClr val="accent6"/>
                </a:solidFill>
                <a:latin typeface="Courier New" panose="02070309020205020404" pitchFamily="49" charset="0"/>
                <a:cs typeface="Courier New" panose="02070309020205020404" pitchFamily="49" charset="0"/>
              </a:rPr>
              <a:t>"</a:t>
            </a:r>
            <a:r>
              <a:rPr lang="en-US" sz="2800" i="1" dirty="0" err="1">
                <a:solidFill>
                  <a:schemeClr val="accent6"/>
                </a:solidFill>
                <a:latin typeface="Courier New" panose="02070309020205020404" pitchFamily="49" charset="0"/>
                <a:cs typeface="Courier New" panose="02070309020205020404" pitchFamily="49" charset="0"/>
              </a:rPr>
              <a:t>es</a:t>
            </a:r>
            <a:r>
              <a:rPr lang="en-US" sz="2800" i="1" dirty="0">
                <a:solidFill>
                  <a:schemeClr val="accent6"/>
                </a:solidFill>
                <a:latin typeface="Courier New" panose="02070309020205020404" pitchFamily="49" charset="0"/>
                <a:cs typeface="Courier New" panose="02070309020205020404" pitchFamily="49" charset="0"/>
              </a:rPr>
              <a:t>"&gt;</a:t>
            </a:r>
          </a:p>
          <a:p>
            <a:pPr>
              <a:lnSpc>
                <a:spcPct val="100000"/>
              </a:lnSpc>
              <a:spcAft>
                <a:spcPts val="1200"/>
              </a:spcAft>
            </a:pPr>
            <a:r>
              <a:rPr lang="en-US" sz="2800" i="1" dirty="0">
                <a:cs typeface="Courier New" panose="02070309020205020404" pitchFamily="49" charset="0"/>
              </a:rPr>
              <a:t>	Or</a:t>
            </a:r>
          </a:p>
          <a:p>
            <a:pPr>
              <a:lnSpc>
                <a:spcPct val="100000"/>
              </a:lnSpc>
            </a:pPr>
            <a:r>
              <a:rPr lang="en-US" sz="2800" dirty="0">
                <a:solidFill>
                  <a:schemeClr val="accent6"/>
                </a:solidFill>
                <a:latin typeface="Courier New" panose="02070309020205020404" pitchFamily="49" charset="0"/>
                <a:cs typeface="Courier New" panose="02070309020205020404" pitchFamily="49" charset="0"/>
              </a:rPr>
              <a:t>	&lt;!DOCTYPE html&gt;</a:t>
            </a:r>
          </a:p>
          <a:p>
            <a:pPr>
              <a:lnSpc>
                <a:spcPct val="100000"/>
              </a:lnSpc>
            </a:pPr>
            <a:r>
              <a:rPr lang="en-US" sz="2800" dirty="0">
                <a:solidFill>
                  <a:schemeClr val="accent6"/>
                </a:solidFill>
                <a:latin typeface="Courier New" panose="02070309020205020404" pitchFamily="49" charset="0"/>
                <a:cs typeface="Courier New" panose="02070309020205020404" pitchFamily="49" charset="0"/>
              </a:rPr>
              <a:t>	&lt;html </a:t>
            </a:r>
            <a:r>
              <a:rPr lang="en-US" sz="2800" dirty="0" err="1">
                <a:solidFill>
                  <a:schemeClr val="accent6"/>
                </a:solidFill>
                <a:latin typeface="Courier New" panose="02070309020205020404" pitchFamily="49" charset="0"/>
                <a:cs typeface="Courier New" panose="02070309020205020404" pitchFamily="49" charset="0"/>
              </a:rPr>
              <a:t>lang</a:t>
            </a:r>
            <a:r>
              <a:rPr lang="en-US" sz="2800" dirty="0">
                <a:solidFill>
                  <a:schemeClr val="accent6"/>
                </a:solidFill>
                <a:latin typeface="Courier New" panose="02070309020205020404" pitchFamily="49" charset="0"/>
                <a:cs typeface="Courier New" panose="02070309020205020404" pitchFamily="49" charset="0"/>
              </a:rPr>
              <a:t>=</a:t>
            </a:r>
            <a:r>
              <a:rPr lang="en-US" sz="2800" i="1" dirty="0">
                <a:solidFill>
                  <a:schemeClr val="accent6"/>
                </a:solidFill>
                <a:latin typeface="Courier New" panose="02070309020205020404" pitchFamily="49" charset="0"/>
                <a:cs typeface="Courier New" panose="02070309020205020404" pitchFamily="49" charset="0"/>
              </a:rPr>
              <a:t>"en"&gt;</a:t>
            </a:r>
            <a:endParaRPr lang="en-US" sz="2800" dirty="0">
              <a:solidFill>
                <a:schemeClr val="accent6"/>
              </a:solidFill>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3300823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0939" y="200722"/>
            <a:ext cx="11209064" cy="664263"/>
          </a:xfrm>
        </p:spPr>
        <p:txBody>
          <a:bodyPr/>
          <a:lstStyle/>
          <a:p>
            <a:r>
              <a:rPr lang="en-US" sz="4000" dirty="0"/>
              <a:t>Survey of Home Language – English Version</a:t>
            </a:r>
          </a:p>
        </p:txBody>
      </p:sp>
      <p:pic>
        <p:nvPicPr>
          <p:cNvPr id="11" name="Content Placeholder 10" descr="An example of the English version of the home language form on the web." title="Home Language form for web"/>
          <p:cNvPicPr>
            <a:picLocks noGrp="1" noChangeAspect="1"/>
          </p:cNvPicPr>
          <p:nvPr>
            <p:ph sz="quarter" idx="12"/>
          </p:nvPr>
        </p:nvPicPr>
        <p:blipFill>
          <a:blip r:embed="rId3"/>
          <a:stretch>
            <a:fillRect/>
          </a:stretch>
        </p:blipFill>
        <p:spPr>
          <a:xfrm>
            <a:off x="2368980" y="864985"/>
            <a:ext cx="7452981" cy="5825747"/>
          </a:xfrm>
          <a:prstGeom prst="rect">
            <a:avLst/>
          </a:prstGeom>
        </p:spPr>
      </p:pic>
    </p:spTree>
    <p:extLst>
      <p:ext uri="{BB962C8B-B14F-4D97-AF65-F5344CB8AC3E}">
        <p14:creationId xmlns:p14="http://schemas.microsoft.com/office/powerpoint/2010/main" val="983543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0939" y="156117"/>
            <a:ext cx="11209064" cy="708868"/>
          </a:xfrm>
        </p:spPr>
        <p:txBody>
          <a:bodyPr/>
          <a:lstStyle/>
          <a:p>
            <a:r>
              <a:rPr lang="en-US" sz="4000" dirty="0"/>
              <a:t>Survey of Home Language – Spanish Version</a:t>
            </a:r>
          </a:p>
        </p:txBody>
      </p:sp>
      <p:pic>
        <p:nvPicPr>
          <p:cNvPr id="6" name="Content Placeholder 5" descr="An exaple of the Spanish version ofhte home languages sruvey on the web." title="Home Language Spanish form for web"/>
          <p:cNvPicPr>
            <a:picLocks noGrp="1" noChangeAspect="1"/>
          </p:cNvPicPr>
          <p:nvPr>
            <p:ph sz="quarter" idx="12"/>
          </p:nvPr>
        </p:nvPicPr>
        <p:blipFill>
          <a:blip r:embed="rId3"/>
          <a:stretch>
            <a:fillRect/>
          </a:stretch>
        </p:blipFill>
        <p:spPr>
          <a:xfrm>
            <a:off x="2269361" y="864985"/>
            <a:ext cx="7652220" cy="5803444"/>
          </a:xfrm>
          <a:prstGeom prst="rect">
            <a:avLst/>
          </a:prstGeom>
        </p:spPr>
      </p:pic>
    </p:spTree>
    <p:extLst>
      <p:ext uri="{BB962C8B-B14F-4D97-AF65-F5344CB8AC3E}">
        <p14:creationId xmlns:p14="http://schemas.microsoft.com/office/powerpoint/2010/main" val="2452055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solidFill>
                  <a:srgbClr val="000000"/>
                </a:solidFill>
              </a:rPr>
              <a:pPr/>
              <a:t>3</a:t>
            </a:fld>
            <a:r>
              <a:rPr lang="en-US">
                <a:solidFill>
                  <a:srgbClr val="000000"/>
                </a:solidFill>
              </a:rPr>
              <a:t> </a:t>
            </a:r>
            <a:endParaRPr lang="en-US" dirty="0">
              <a:solidFill>
                <a:srgbClr val="000000"/>
              </a:solidFill>
            </a:endParaRPr>
          </a:p>
        </p:txBody>
      </p:sp>
      <p:sp>
        <p:nvSpPr>
          <p:cNvPr id="3" name="Title 2"/>
          <p:cNvSpPr>
            <a:spLocks noGrp="1"/>
          </p:cNvSpPr>
          <p:nvPr>
            <p:ph type="title"/>
          </p:nvPr>
        </p:nvSpPr>
        <p:spPr>
          <a:xfrm>
            <a:off x="488897" y="184948"/>
            <a:ext cx="9810803" cy="907198"/>
          </a:xfrm>
        </p:spPr>
        <p:txBody>
          <a:bodyPr/>
          <a:lstStyle/>
          <a:p>
            <a:r>
              <a:rPr lang="en-US" sz="4400" dirty="0"/>
              <a:t>The Definition of Form Elements</a:t>
            </a:r>
          </a:p>
        </p:txBody>
      </p:sp>
      <p:sp>
        <p:nvSpPr>
          <p:cNvPr id="4" name="Content Placeholder 3"/>
          <p:cNvSpPr>
            <a:spLocks noGrp="1"/>
          </p:cNvSpPr>
          <p:nvPr>
            <p:ph sz="quarter" idx="12"/>
          </p:nvPr>
        </p:nvSpPr>
        <p:spPr>
          <a:xfrm>
            <a:off x="488897" y="1538869"/>
            <a:ext cx="11169703" cy="4412669"/>
          </a:xfrm>
        </p:spPr>
        <p:txBody>
          <a:bodyPr/>
          <a:lstStyle/>
          <a:p>
            <a:pPr>
              <a:lnSpc>
                <a:spcPct val="100000"/>
              </a:lnSpc>
              <a:spcAft>
                <a:spcPts val="2400"/>
              </a:spcAft>
            </a:pPr>
            <a:r>
              <a:rPr lang="en-US" sz="3600" dirty="0"/>
              <a:t>Forms are active (or interactive) elements.</a:t>
            </a:r>
          </a:p>
          <a:p>
            <a:r>
              <a:rPr lang="en-US" sz="3600" dirty="0"/>
              <a:t>An </a:t>
            </a:r>
            <a:r>
              <a:rPr lang="en-US" sz="3600" b="1" dirty="0"/>
              <a:t>active element </a:t>
            </a:r>
            <a:r>
              <a:rPr lang="en-US" sz="3600" dirty="0"/>
              <a:t>is any item on a web page that can be a user can work with. In general these elements are links, form elements. Other items can be made to be interactive by adding JavaScript.</a:t>
            </a:r>
          </a:p>
        </p:txBody>
      </p:sp>
    </p:spTree>
    <p:extLst>
      <p:ext uri="{BB962C8B-B14F-4D97-AF65-F5344CB8AC3E}">
        <p14:creationId xmlns:p14="http://schemas.microsoft.com/office/powerpoint/2010/main" val="561354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0939" y="178420"/>
            <a:ext cx="11209064" cy="686565"/>
          </a:xfrm>
        </p:spPr>
        <p:txBody>
          <a:bodyPr/>
          <a:lstStyle/>
          <a:p>
            <a:r>
              <a:rPr lang="en-US" sz="4000" dirty="0"/>
              <a:t>Survey of Home Language - Enhancement</a:t>
            </a:r>
          </a:p>
        </p:txBody>
      </p:sp>
      <p:sp>
        <p:nvSpPr>
          <p:cNvPr id="3" name="Content Placeholder 2"/>
          <p:cNvSpPr>
            <a:spLocks noGrp="1"/>
          </p:cNvSpPr>
          <p:nvPr>
            <p:ph sz="quarter" idx="12"/>
          </p:nvPr>
        </p:nvSpPr>
        <p:spPr>
          <a:xfrm>
            <a:off x="490939" y="1382752"/>
            <a:ext cx="11209064" cy="4568786"/>
          </a:xfrm>
        </p:spPr>
        <p:txBody>
          <a:bodyPr/>
          <a:lstStyle/>
          <a:p>
            <a:r>
              <a:rPr lang="en-US" sz="2800" dirty="0"/>
              <a:t>When you have follow-up questions depending on previous </a:t>
            </a:r>
          </a:p>
          <a:p>
            <a:r>
              <a:rPr lang="en-US" sz="2800" dirty="0"/>
              <a:t>answers you can enhance the experience using JavaScript.</a:t>
            </a:r>
          </a:p>
          <a:p>
            <a:endParaRPr lang="en-US" dirty="0"/>
          </a:p>
        </p:txBody>
      </p:sp>
    </p:spTree>
    <p:extLst>
      <p:ext uri="{BB962C8B-B14F-4D97-AF65-F5344CB8AC3E}">
        <p14:creationId xmlns:p14="http://schemas.microsoft.com/office/powerpoint/2010/main" val="3437518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5300" y="178420"/>
            <a:ext cx="8547097" cy="706564"/>
          </a:xfrm>
        </p:spPr>
        <p:txBody>
          <a:bodyPr/>
          <a:lstStyle/>
          <a:p>
            <a:r>
              <a:rPr lang="en-US" sz="4000" dirty="0">
                <a:solidFill>
                  <a:schemeClr val="accent6"/>
                </a:solidFill>
              </a:rPr>
              <a:t>In Page Error Handling</a:t>
            </a:r>
          </a:p>
        </p:txBody>
      </p:sp>
      <p:sp>
        <p:nvSpPr>
          <p:cNvPr id="7" name="TextBox 6"/>
          <p:cNvSpPr txBox="1"/>
          <p:nvPr/>
        </p:nvSpPr>
        <p:spPr>
          <a:xfrm>
            <a:off x="495300" y="884984"/>
            <a:ext cx="11315700" cy="5973016"/>
          </a:xfrm>
          <a:prstGeom prst="rect">
            <a:avLst/>
          </a:prstGeom>
          <a:noFill/>
          <a:ln>
            <a:noFill/>
          </a:ln>
        </p:spPr>
        <p:txBody>
          <a:bodyPr wrap="none" lIns="0" tIns="0" rIns="0" bIns="0" rtlCol="0">
            <a:noAutofit/>
          </a:bodyPr>
          <a:lstStyle/>
          <a:p>
            <a:pPr marL="257449" indent="-257449">
              <a:buFont typeface="Arial" panose="020B0604020202020204" pitchFamily="34" charset="0"/>
              <a:buChar char="•"/>
            </a:pPr>
            <a:r>
              <a:rPr lang="en-US" sz="2800" dirty="0">
                <a:solidFill>
                  <a:schemeClr val="tx2"/>
                </a:solidFill>
              </a:rPr>
              <a:t>In Page error checking: </a:t>
            </a:r>
            <a:r>
              <a:rPr lang="en-US" sz="2800" dirty="0">
                <a:solidFill>
                  <a:schemeClr val="accent6"/>
                </a:solidFill>
              </a:rPr>
              <a:t>aria-required=“true”</a:t>
            </a:r>
          </a:p>
          <a:p>
            <a:pPr marL="914400" lvl="5" indent="-257175">
              <a:buFont typeface="Arial" panose="020B0604020202020204" pitchFamily="34" charset="0"/>
              <a:buChar char="•"/>
            </a:pPr>
            <a:r>
              <a:rPr lang="en-US" sz="2800" dirty="0">
                <a:solidFill>
                  <a:schemeClr val="accent6"/>
                </a:solidFill>
              </a:rPr>
              <a:t>Spoken by screen reader</a:t>
            </a:r>
          </a:p>
          <a:p>
            <a:pPr marL="914400" lvl="5" indent="-257175">
              <a:buFont typeface="Arial" panose="020B0604020202020204" pitchFamily="34" charset="0"/>
              <a:buChar char="•"/>
            </a:pPr>
            <a:r>
              <a:rPr lang="en-US" sz="2800" dirty="0">
                <a:solidFill>
                  <a:schemeClr val="accent6"/>
                </a:solidFill>
              </a:rPr>
              <a:t>Not visible in the browser</a:t>
            </a:r>
          </a:p>
          <a:p>
            <a:pPr marL="282575" lvl="2" indent="-282575">
              <a:buFont typeface="Arial" panose="020B0604020202020204" pitchFamily="34" charset="0"/>
              <a:buChar char="•"/>
            </a:pPr>
            <a:r>
              <a:rPr lang="en-US" sz="2800" dirty="0">
                <a:solidFill>
                  <a:schemeClr val="accent6"/>
                </a:solidFill>
              </a:rPr>
              <a:t>HTML5 required attribute</a:t>
            </a:r>
          </a:p>
          <a:p>
            <a:pPr marL="631825" lvl="1"/>
            <a:r>
              <a:rPr lang="en-US" sz="2800" dirty="0">
                <a:solidFill>
                  <a:schemeClr val="accent6"/>
                </a:solidFill>
                <a:latin typeface="Courier New" panose="02070309020205020404" pitchFamily="49" charset="0"/>
                <a:cs typeface="Courier New" panose="02070309020205020404" pitchFamily="49" charset="0"/>
              </a:rPr>
              <a:t>&lt;label for=“ac”&gt;area code&lt;/label&gt;</a:t>
            </a:r>
          </a:p>
          <a:p>
            <a:pPr marL="631825" lvl="1">
              <a:spcAft>
                <a:spcPts val="13200"/>
              </a:spcAft>
            </a:pPr>
            <a:r>
              <a:rPr lang="en-US" sz="2800" dirty="0">
                <a:solidFill>
                  <a:schemeClr val="accent6"/>
                </a:solidFill>
                <a:latin typeface="Courier New" panose="02070309020205020404" pitchFamily="49" charset="0"/>
                <a:cs typeface="Courier New" panose="02070309020205020404" pitchFamily="49" charset="0"/>
              </a:rPr>
              <a:t>&lt;input type=“text” id=“ac” required/&gt;</a:t>
            </a:r>
          </a:p>
          <a:p>
            <a:pPr marL="282575" lvl="3" indent="-280988">
              <a:buFont typeface="Arial" panose="020B0604020202020204" pitchFamily="34" charset="0"/>
              <a:buChar char="•"/>
            </a:pPr>
            <a:r>
              <a:rPr lang="en-US" sz="2800" dirty="0">
                <a:solidFill>
                  <a:schemeClr val="accent6"/>
                </a:solidFill>
              </a:rPr>
              <a:t>Displayed submit button activated</a:t>
            </a:r>
          </a:p>
          <a:p>
            <a:pPr marL="282575" lvl="3" indent="-280988">
              <a:buFont typeface="Arial" panose="020B0604020202020204" pitchFamily="34" charset="0"/>
              <a:buChar char="•"/>
            </a:pPr>
            <a:r>
              <a:rPr lang="en-US" sz="2800" dirty="0">
                <a:solidFill>
                  <a:schemeClr val="accent6"/>
                </a:solidFill>
              </a:rPr>
              <a:t>Does not submit the form to the server</a:t>
            </a:r>
          </a:p>
          <a:p>
            <a:pPr marL="282575" lvl="3" indent="-280988">
              <a:buFont typeface="Arial" panose="020B0604020202020204" pitchFamily="34" charset="0"/>
              <a:buChar char="•"/>
            </a:pPr>
            <a:r>
              <a:rPr lang="en-US" sz="2800" dirty="0">
                <a:solidFill>
                  <a:schemeClr val="accent6"/>
                </a:solidFill>
              </a:rPr>
              <a:t>Not all browsers – still need server side error handling</a:t>
            </a:r>
          </a:p>
          <a:p>
            <a:endParaRPr lang="en-US" sz="2400" dirty="0"/>
          </a:p>
          <a:p>
            <a:endParaRPr lang="en-US" sz="2400" dirty="0"/>
          </a:p>
        </p:txBody>
      </p:sp>
      <p:pic>
        <p:nvPicPr>
          <p:cNvPr id="4" name="Picture 2" descr="A visual representation of HTML5 label and input code." title="HTML5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818" y="3638736"/>
            <a:ext cx="4091450" cy="12846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146469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0939" y="133004"/>
            <a:ext cx="11209064" cy="731981"/>
          </a:xfrm>
        </p:spPr>
        <p:txBody>
          <a:bodyPr/>
          <a:lstStyle/>
          <a:p>
            <a:r>
              <a:rPr lang="en-US" sz="4000" dirty="0">
                <a:solidFill>
                  <a:schemeClr val="accent6"/>
                </a:solidFill>
              </a:rPr>
              <a:t>Error Handling (Cont.)</a:t>
            </a:r>
          </a:p>
        </p:txBody>
      </p:sp>
      <p:pic>
        <p:nvPicPr>
          <p:cNvPr id="8" name="Picture 2"/>
          <p:cNvPicPr>
            <a:picLocks noGrp="1" noChangeAspect="1" noChangeArrowheads="1"/>
          </p:cNvPicPr>
          <p:nvPr>
            <p:ph sz="quarter" idx="12"/>
          </p:nvPr>
        </p:nvPicPr>
        <p:blipFill>
          <a:blip r:embed="rId3">
            <a:extLst>
              <a:ext uri="{28A0092B-C50C-407E-A947-70E740481C1C}">
                <a14:useLocalDpi xmlns:a14="http://schemas.microsoft.com/office/drawing/2010/main" val="0"/>
              </a:ext>
            </a:extLst>
          </a:blip>
          <a:stretch>
            <a:fillRect/>
          </a:stretch>
        </p:blipFill>
        <p:spPr bwMode="auto">
          <a:xfrm>
            <a:off x="949346" y="3091236"/>
            <a:ext cx="3346683" cy="1347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sz="quarter" idx="4294967295"/>
          </p:nvPr>
        </p:nvSpPr>
        <p:spPr>
          <a:xfrm>
            <a:off x="490940" y="1139824"/>
            <a:ext cx="10099475" cy="5718175"/>
          </a:xfrm>
        </p:spPr>
        <p:txBody>
          <a:bodyPr/>
          <a:lstStyle/>
          <a:p>
            <a:pPr marL="257449" indent="-257449">
              <a:lnSpc>
                <a:spcPct val="100000"/>
              </a:lnSpc>
              <a:spcAft>
                <a:spcPts val="0"/>
              </a:spcAft>
              <a:buClrTx/>
              <a:buFont typeface="Arial" panose="020B0604020202020204" pitchFamily="34" charset="0"/>
              <a:buChar char="•"/>
            </a:pPr>
            <a:r>
              <a:rPr lang="en-US" sz="2800" dirty="0"/>
              <a:t>In Page error checking: </a:t>
            </a:r>
            <a:r>
              <a:rPr lang="en-US" sz="2800" dirty="0">
                <a:solidFill>
                  <a:schemeClr val="accent6"/>
                </a:solidFill>
              </a:rPr>
              <a:t>HTML5 input type validation</a:t>
            </a:r>
          </a:p>
          <a:p>
            <a:pPr marL="344458" lvl="3" indent="0">
              <a:spcAft>
                <a:spcPts val="0"/>
              </a:spcAft>
              <a:buClrTx/>
              <a:buNone/>
            </a:pPr>
            <a:r>
              <a:rPr lang="en-US" sz="2800" dirty="0">
                <a:solidFill>
                  <a:schemeClr val="accent6"/>
                </a:solidFill>
                <a:latin typeface="Courier New" panose="02070309020205020404" pitchFamily="49" charset="0"/>
                <a:cs typeface="Courier New" panose="02070309020205020404" pitchFamily="49" charset="0"/>
              </a:rPr>
              <a:t>		&lt;input type=“email”/&gt;</a:t>
            </a:r>
          </a:p>
          <a:p>
            <a:pPr marL="865188" lvl="3" indent="-400050">
              <a:spcAft>
                <a:spcPts val="0"/>
              </a:spcAft>
              <a:buClrTx/>
              <a:buFont typeface="Arial" panose="020B0604020202020204" pitchFamily="34" charset="0"/>
              <a:buChar char="•"/>
            </a:pPr>
            <a:r>
              <a:rPr lang="en-US" sz="2800" dirty="0">
                <a:solidFill>
                  <a:schemeClr val="accent6"/>
                </a:solidFill>
              </a:rPr>
              <a:t>Not all HTML5 new input types are recognized by all browsers </a:t>
            </a:r>
          </a:p>
          <a:p>
            <a:pPr marL="865188" lvl="4" indent="-400050">
              <a:spcAft>
                <a:spcPts val="13200"/>
              </a:spcAft>
              <a:buClrTx/>
              <a:buFont typeface="Arial" panose="020B0604020202020204" pitchFamily="34" charset="0"/>
              <a:buChar char="•"/>
            </a:pPr>
            <a:r>
              <a:rPr lang="en-US" sz="2800" dirty="0">
                <a:solidFill>
                  <a:schemeClr val="accent6"/>
                </a:solidFill>
              </a:rPr>
              <a:t>It will default back to type=“text” if not recognized</a:t>
            </a:r>
          </a:p>
          <a:p>
            <a:pPr marL="257449" indent="-257449">
              <a:lnSpc>
                <a:spcPct val="100000"/>
              </a:lnSpc>
              <a:spcAft>
                <a:spcPts val="0"/>
              </a:spcAft>
              <a:buClrTx/>
              <a:buFont typeface="Arial" panose="020B0604020202020204" pitchFamily="34" charset="0"/>
              <a:buChar char="•"/>
            </a:pPr>
            <a:r>
              <a:rPr lang="en-US" sz="2800" dirty="0"/>
              <a:t>Always do server side validation!</a:t>
            </a:r>
          </a:p>
          <a:p>
            <a:pPr marL="257449" indent="-257449">
              <a:lnSpc>
                <a:spcPct val="100000"/>
              </a:lnSpc>
              <a:spcAft>
                <a:spcPts val="0"/>
              </a:spcAft>
              <a:buClrTx/>
              <a:buFont typeface="Arial" panose="020B0604020202020204" pitchFamily="34" charset="0"/>
              <a:buChar char="•"/>
            </a:pPr>
            <a:r>
              <a:rPr lang="en-US" sz="2800" dirty="0"/>
              <a:t>Describe errors in text.</a:t>
            </a:r>
          </a:p>
          <a:p>
            <a:pPr marL="865188" lvl="2" indent="-400050">
              <a:spcAft>
                <a:spcPts val="0"/>
              </a:spcAft>
              <a:buClrTx/>
              <a:buFont typeface="Arial" panose="020B0604020202020204" pitchFamily="34" charset="0"/>
              <a:buChar char="•"/>
            </a:pPr>
            <a:r>
              <a:rPr lang="en-US" sz="2800" dirty="0">
                <a:solidFill>
                  <a:schemeClr val="accent6"/>
                </a:solidFill>
              </a:rPr>
              <a:t>List errors at top of page or</a:t>
            </a:r>
          </a:p>
          <a:p>
            <a:pPr marL="865188" lvl="2" indent="-400050">
              <a:spcAft>
                <a:spcPts val="0"/>
              </a:spcAft>
              <a:buClrTx/>
              <a:buFont typeface="Arial" panose="020B0604020202020204" pitchFamily="34" charset="0"/>
              <a:buChar char="•"/>
            </a:pPr>
            <a:r>
              <a:rPr lang="en-US" sz="2800" dirty="0">
                <a:solidFill>
                  <a:schemeClr val="accent6"/>
                </a:solidFill>
              </a:rPr>
              <a:t>Note the errors inline</a:t>
            </a:r>
          </a:p>
          <a:p>
            <a:pPr marL="257449" indent="-257449">
              <a:lnSpc>
                <a:spcPct val="100000"/>
              </a:lnSpc>
              <a:spcAft>
                <a:spcPts val="0"/>
              </a:spcAft>
              <a:buClrTx/>
              <a:buFont typeface="Arial" panose="020B0604020202020204" pitchFamily="34" charset="0"/>
              <a:buChar char="•"/>
            </a:pPr>
            <a:r>
              <a:rPr lang="en-US" sz="2800" dirty="0"/>
              <a:t>Visually indicate any fields that contain errors.</a:t>
            </a:r>
          </a:p>
          <a:p>
            <a:pPr marL="774732" lvl="4" indent="-257449">
              <a:buFont typeface="Arial" panose="020B0604020202020204" pitchFamily="34" charset="0"/>
              <a:buChar char="•"/>
            </a:pPr>
            <a:endParaRPr lang="en-US" sz="2800" dirty="0">
              <a:solidFill>
                <a:schemeClr val="accent6"/>
              </a:solidFill>
            </a:endParaRPr>
          </a:p>
          <a:p>
            <a:endParaRPr lang="en-US" dirty="0"/>
          </a:p>
        </p:txBody>
      </p:sp>
    </p:spTree>
    <p:extLst>
      <p:ext uri="{BB962C8B-B14F-4D97-AF65-F5344CB8AC3E}">
        <p14:creationId xmlns:p14="http://schemas.microsoft.com/office/powerpoint/2010/main" val="1435918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9FDB"/>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33</a:t>
            </a:fld>
            <a:r>
              <a:rPr lang="en-US"/>
              <a:t> </a:t>
            </a:r>
            <a:endParaRPr lang="en-US" dirty="0"/>
          </a:p>
        </p:txBody>
      </p:sp>
      <p:sp>
        <p:nvSpPr>
          <p:cNvPr id="4" name="Title 3" title="Two-thirds content slide"/>
          <p:cNvSpPr>
            <a:spLocks noGrp="1"/>
          </p:cNvSpPr>
          <p:nvPr>
            <p:ph type="title"/>
          </p:nvPr>
        </p:nvSpPr>
        <p:spPr>
          <a:xfrm>
            <a:off x="490939" y="522778"/>
            <a:ext cx="11209064" cy="616591"/>
          </a:xfrm>
        </p:spPr>
        <p:txBody>
          <a:bodyPr/>
          <a:lstStyle/>
          <a:p>
            <a:r>
              <a:rPr lang="en-US" sz="4400" dirty="0"/>
              <a:t>Fun Fact #4</a:t>
            </a:r>
          </a:p>
        </p:txBody>
      </p:sp>
      <p:sp>
        <p:nvSpPr>
          <p:cNvPr id="6" name="Content Placeholder 5" title="Text box"/>
          <p:cNvSpPr>
            <a:spLocks noGrp="1"/>
          </p:cNvSpPr>
          <p:nvPr>
            <p:ph sz="quarter" idx="12"/>
          </p:nvPr>
        </p:nvSpPr>
        <p:spPr>
          <a:xfrm>
            <a:off x="490939" y="1991360"/>
            <a:ext cx="11209064" cy="3960177"/>
          </a:xfrm>
        </p:spPr>
        <p:txBody>
          <a:bodyPr/>
          <a:lstStyle/>
          <a:p>
            <a:r>
              <a:rPr lang="en-US" sz="4400" dirty="0"/>
              <a:t>Paper is almost 2000 years old. </a:t>
            </a:r>
          </a:p>
        </p:txBody>
      </p:sp>
      <p:sp>
        <p:nvSpPr>
          <p:cNvPr id="12" name="Oval 11" title="Section circle"/>
          <p:cNvSpPr/>
          <p:nvPr/>
        </p:nvSpPr>
        <p:spPr>
          <a:xfrm>
            <a:off x="11622635"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3" name="Oval 12" title="Section circle"/>
          <p:cNvSpPr/>
          <p:nvPr/>
        </p:nvSpPr>
        <p:spPr>
          <a:xfrm>
            <a:off x="11507542"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5" name="Oval 14" title="Section circle"/>
          <p:cNvSpPr/>
          <p:nvPr/>
        </p:nvSpPr>
        <p:spPr>
          <a:xfrm>
            <a:off x="11392448"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6" name="Oval 15" title="Section circle"/>
          <p:cNvSpPr/>
          <p:nvPr/>
        </p:nvSpPr>
        <p:spPr>
          <a:xfrm>
            <a:off x="11277354" y="278841"/>
            <a:ext cx="89459" cy="8945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7" name="Oval 16" title="Section circle"/>
          <p:cNvSpPr/>
          <p:nvPr/>
        </p:nvSpPr>
        <p:spPr>
          <a:xfrm>
            <a:off x="11162260" y="278841"/>
            <a:ext cx="89459" cy="8945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372188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498797" y="1642533"/>
            <a:ext cx="11690027" cy="1512147"/>
          </a:xfrm>
        </p:spPr>
        <p:txBody>
          <a:bodyPr/>
          <a:lstStyle/>
          <a:p>
            <a:r>
              <a:rPr lang="en-US" sz="6600" dirty="0"/>
              <a:t>It’s All About Instructions</a:t>
            </a:r>
          </a:p>
        </p:txBody>
      </p:sp>
      <p:sp>
        <p:nvSpPr>
          <p:cNvPr id="3" name="Text Placeholder 2"/>
          <p:cNvSpPr>
            <a:spLocks noGrp="1"/>
          </p:cNvSpPr>
          <p:nvPr>
            <p:ph type="body" sz="quarter" idx="13"/>
          </p:nvPr>
        </p:nvSpPr>
        <p:spPr bwMode="white"/>
        <p:txBody>
          <a:bodyPr/>
          <a:lstStyle/>
          <a:p>
            <a:r>
              <a:rPr lang="en-US" sz="4000" dirty="0"/>
              <a:t>Help Me Help You</a:t>
            </a:r>
          </a:p>
        </p:txBody>
      </p:sp>
      <p:sp>
        <p:nvSpPr>
          <p:cNvPr id="9" name="Oval 8" title="Section circle"/>
          <p:cNvSpPr/>
          <p:nvPr/>
        </p:nvSpPr>
        <p:spPr>
          <a:xfrm>
            <a:off x="11622635"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0" name="Oval 9" title="Section circle"/>
          <p:cNvSpPr/>
          <p:nvPr/>
        </p:nvSpPr>
        <p:spPr>
          <a:xfrm>
            <a:off x="11507542"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1" name="Oval 10" title="Section circle"/>
          <p:cNvSpPr/>
          <p:nvPr/>
        </p:nvSpPr>
        <p:spPr>
          <a:xfrm>
            <a:off x="11392448"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2" name="Oval 11" title="Section circle"/>
          <p:cNvSpPr/>
          <p:nvPr/>
        </p:nvSpPr>
        <p:spPr>
          <a:xfrm>
            <a:off x="11277354"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3" name="Oval 12" title="Section circle"/>
          <p:cNvSpPr/>
          <p:nvPr/>
        </p:nvSpPr>
        <p:spPr>
          <a:xfrm>
            <a:off x="11162260" y="278841"/>
            <a:ext cx="89459" cy="8945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3045908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35</a:t>
            </a:fld>
            <a:r>
              <a:rPr lang="en-US"/>
              <a:t> </a:t>
            </a:r>
            <a:endParaRPr lang="en-US" dirty="0"/>
          </a:p>
        </p:txBody>
      </p:sp>
      <p:sp>
        <p:nvSpPr>
          <p:cNvPr id="4" name="Title 3"/>
          <p:cNvSpPr>
            <a:spLocks noGrp="1"/>
          </p:cNvSpPr>
          <p:nvPr>
            <p:ph type="title"/>
          </p:nvPr>
        </p:nvSpPr>
        <p:spPr>
          <a:xfrm>
            <a:off x="490939" y="522778"/>
            <a:ext cx="11209064" cy="616591"/>
          </a:xfrm>
        </p:spPr>
        <p:txBody>
          <a:bodyPr/>
          <a:lstStyle/>
          <a:p>
            <a:r>
              <a:rPr lang="en-US" sz="4000" dirty="0"/>
              <a:t>Residency</a:t>
            </a:r>
          </a:p>
        </p:txBody>
      </p:sp>
      <p:pic>
        <p:nvPicPr>
          <p:cNvPr id="6" name="Content Placeholder 5" descr="A form for you to indicate if you and your child live in temporary housing and if you have running water and electricity." title="Residency Questionnaire"/>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3593348" y="133348"/>
            <a:ext cx="5004246" cy="6489703"/>
          </a:xfrm>
        </p:spPr>
      </p:pic>
      <p:sp>
        <p:nvSpPr>
          <p:cNvPr id="12" name="Oval 11" title="Section circle"/>
          <p:cNvSpPr/>
          <p:nvPr/>
        </p:nvSpPr>
        <p:spPr>
          <a:xfrm>
            <a:off x="11622635"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3" name="Oval 12" title="Section circle"/>
          <p:cNvSpPr/>
          <p:nvPr/>
        </p:nvSpPr>
        <p:spPr>
          <a:xfrm>
            <a:off x="11507542"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4" name="Oval 13" title="Section circle"/>
          <p:cNvSpPr/>
          <p:nvPr/>
        </p:nvSpPr>
        <p:spPr>
          <a:xfrm>
            <a:off x="11392448"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6" name="Oval 15" title="Section circle"/>
          <p:cNvSpPr/>
          <p:nvPr/>
        </p:nvSpPr>
        <p:spPr>
          <a:xfrm>
            <a:off x="11277354" y="278841"/>
            <a:ext cx="89459" cy="8945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7" name="Oval 16" title="Section circle"/>
          <p:cNvSpPr/>
          <p:nvPr/>
        </p:nvSpPr>
        <p:spPr>
          <a:xfrm>
            <a:off x="11162260" y="278841"/>
            <a:ext cx="89459" cy="8945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462555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36</a:t>
            </a:fld>
            <a:r>
              <a:rPr lang="en-US"/>
              <a:t> </a:t>
            </a:r>
            <a:endParaRPr lang="en-US" dirty="0"/>
          </a:p>
        </p:txBody>
      </p:sp>
      <p:sp>
        <p:nvSpPr>
          <p:cNvPr id="4" name="Title 3"/>
          <p:cNvSpPr>
            <a:spLocks noGrp="1"/>
          </p:cNvSpPr>
          <p:nvPr>
            <p:ph type="title"/>
          </p:nvPr>
        </p:nvSpPr>
        <p:spPr>
          <a:xfrm>
            <a:off x="490939" y="522778"/>
            <a:ext cx="11209064" cy="616591"/>
          </a:xfrm>
        </p:spPr>
        <p:txBody>
          <a:bodyPr/>
          <a:lstStyle/>
          <a:p>
            <a:r>
              <a:rPr lang="en-US" sz="4000" dirty="0"/>
              <a:t>Satisfaction Survey</a:t>
            </a:r>
          </a:p>
        </p:txBody>
      </p:sp>
      <p:pic>
        <p:nvPicPr>
          <p:cNvPr id="6" name="Content Placeholder 5" descr="A survey for you to rate your level of satisfaction with your child's school and an opportunity to submit comments." title="School Satisfaction Survey"/>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4471368" y="136525"/>
            <a:ext cx="4812331" cy="6612710"/>
          </a:xfrm>
        </p:spPr>
      </p:pic>
      <p:sp>
        <p:nvSpPr>
          <p:cNvPr id="12" name="Oval 11" title="Section circle"/>
          <p:cNvSpPr/>
          <p:nvPr/>
        </p:nvSpPr>
        <p:spPr>
          <a:xfrm>
            <a:off x="11622635"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3" name="Oval 12" title="Section circle"/>
          <p:cNvSpPr/>
          <p:nvPr/>
        </p:nvSpPr>
        <p:spPr>
          <a:xfrm>
            <a:off x="11507542"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4" name="Oval 13" title="Section circle"/>
          <p:cNvSpPr/>
          <p:nvPr/>
        </p:nvSpPr>
        <p:spPr>
          <a:xfrm>
            <a:off x="11392448"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6" name="Oval 15" title="Section circle"/>
          <p:cNvSpPr/>
          <p:nvPr/>
        </p:nvSpPr>
        <p:spPr>
          <a:xfrm>
            <a:off x="11277354" y="278841"/>
            <a:ext cx="89459" cy="8945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7" name="Oval 16" title="Section circle"/>
          <p:cNvSpPr/>
          <p:nvPr/>
        </p:nvSpPr>
        <p:spPr>
          <a:xfrm>
            <a:off x="11162260" y="278841"/>
            <a:ext cx="89459" cy="8945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3943885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9FDB"/>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37</a:t>
            </a:fld>
            <a:r>
              <a:rPr lang="en-US"/>
              <a:t> </a:t>
            </a:r>
            <a:endParaRPr lang="en-US" dirty="0"/>
          </a:p>
        </p:txBody>
      </p:sp>
      <p:sp>
        <p:nvSpPr>
          <p:cNvPr id="3" name="Title 2"/>
          <p:cNvSpPr>
            <a:spLocks noGrp="1"/>
          </p:cNvSpPr>
          <p:nvPr>
            <p:ph type="title"/>
          </p:nvPr>
        </p:nvSpPr>
        <p:spPr/>
        <p:txBody>
          <a:bodyPr/>
          <a:lstStyle/>
          <a:p>
            <a:r>
              <a:rPr lang="en-US" sz="4400" dirty="0"/>
              <a:t>Fun Fact #5</a:t>
            </a:r>
          </a:p>
        </p:txBody>
      </p:sp>
      <p:sp>
        <p:nvSpPr>
          <p:cNvPr id="4" name="Content Placeholder 3"/>
          <p:cNvSpPr>
            <a:spLocks noGrp="1"/>
          </p:cNvSpPr>
          <p:nvPr>
            <p:ph sz="quarter" idx="12"/>
          </p:nvPr>
        </p:nvSpPr>
        <p:spPr>
          <a:xfrm>
            <a:off x="490939" y="1767840"/>
            <a:ext cx="11209064" cy="4183697"/>
          </a:xfrm>
        </p:spPr>
        <p:txBody>
          <a:bodyPr/>
          <a:lstStyle/>
          <a:p>
            <a:r>
              <a:rPr lang="en-US" sz="4400" dirty="0"/>
              <a:t>During the American Revolution, paper was so hard to find that soldiers ripped pages from books to use them as wadding for their rifles.</a:t>
            </a:r>
          </a:p>
        </p:txBody>
      </p:sp>
    </p:spTree>
    <p:extLst>
      <p:ext uri="{BB962C8B-B14F-4D97-AF65-F5344CB8AC3E}">
        <p14:creationId xmlns:p14="http://schemas.microsoft.com/office/powerpoint/2010/main" val="1280067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498798" y="1181101"/>
            <a:ext cx="11209064" cy="1678477"/>
          </a:xfrm>
        </p:spPr>
        <p:txBody>
          <a:bodyPr/>
          <a:lstStyle/>
          <a:p>
            <a:r>
              <a:rPr lang="en-US" sz="6600" dirty="0"/>
              <a:t>It’s All About the 4 C’s of Good Form Design</a:t>
            </a:r>
          </a:p>
        </p:txBody>
      </p:sp>
      <p:sp>
        <p:nvSpPr>
          <p:cNvPr id="3" name="Text Placeholder 2"/>
          <p:cNvSpPr>
            <a:spLocks noGrp="1"/>
          </p:cNvSpPr>
          <p:nvPr>
            <p:ph type="body" sz="quarter" idx="13"/>
          </p:nvPr>
        </p:nvSpPr>
        <p:spPr bwMode="white">
          <a:xfrm>
            <a:off x="498798" y="4160840"/>
            <a:ext cx="9331002" cy="2246311"/>
          </a:xfrm>
        </p:spPr>
        <p:txBody>
          <a:bodyPr/>
          <a:lstStyle/>
          <a:p>
            <a:r>
              <a:rPr lang="en-US" sz="4000" dirty="0"/>
              <a:t>If you are going to remember one thing from this presentation, remember this…</a:t>
            </a:r>
          </a:p>
        </p:txBody>
      </p:sp>
      <p:sp>
        <p:nvSpPr>
          <p:cNvPr id="9" name="Oval 8" title="Section circle"/>
          <p:cNvSpPr/>
          <p:nvPr/>
        </p:nvSpPr>
        <p:spPr>
          <a:xfrm>
            <a:off x="11622635"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0" name="Oval 9" title="Section circle"/>
          <p:cNvSpPr/>
          <p:nvPr/>
        </p:nvSpPr>
        <p:spPr>
          <a:xfrm>
            <a:off x="11507542"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1" name="Oval 10" title="Section circle"/>
          <p:cNvSpPr/>
          <p:nvPr/>
        </p:nvSpPr>
        <p:spPr>
          <a:xfrm>
            <a:off x="11392448"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2" name="Oval 11" title="Section circle"/>
          <p:cNvSpPr/>
          <p:nvPr/>
        </p:nvSpPr>
        <p:spPr>
          <a:xfrm>
            <a:off x="11277354"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3" name="Oval 12" title="Section circle"/>
          <p:cNvSpPr/>
          <p:nvPr/>
        </p:nvSpPr>
        <p:spPr>
          <a:xfrm>
            <a:off x="11162260" y="278841"/>
            <a:ext cx="89459" cy="8945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638196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39</a:t>
            </a:fld>
            <a:r>
              <a:rPr lang="en-US"/>
              <a:t> </a:t>
            </a:r>
            <a:endParaRPr lang="en-US" dirty="0"/>
          </a:p>
        </p:txBody>
      </p:sp>
      <p:sp>
        <p:nvSpPr>
          <p:cNvPr id="4" name="Title 3"/>
          <p:cNvSpPr>
            <a:spLocks noGrp="1"/>
          </p:cNvSpPr>
          <p:nvPr>
            <p:ph type="title"/>
          </p:nvPr>
        </p:nvSpPr>
        <p:spPr>
          <a:xfrm>
            <a:off x="490939" y="133004"/>
            <a:ext cx="11209064" cy="1006366"/>
          </a:xfrm>
        </p:spPr>
        <p:txBody>
          <a:bodyPr/>
          <a:lstStyle/>
          <a:p>
            <a:r>
              <a:rPr lang="en-US" sz="4000" dirty="0"/>
              <a:t>The 4 C’s of Good Form Design</a:t>
            </a:r>
            <a:br>
              <a:rPr lang="en-US" dirty="0"/>
            </a:br>
            <a:r>
              <a:rPr lang="en-US" sz="2800" dirty="0"/>
              <a:t>Developed by Formulate</a:t>
            </a:r>
          </a:p>
        </p:txBody>
      </p:sp>
      <p:sp>
        <p:nvSpPr>
          <p:cNvPr id="3" name="Content Placeholder 2"/>
          <p:cNvSpPr>
            <a:spLocks noGrp="1"/>
          </p:cNvSpPr>
          <p:nvPr>
            <p:ph sz="quarter" idx="12"/>
          </p:nvPr>
        </p:nvSpPr>
        <p:spPr>
          <a:xfrm>
            <a:off x="490939" y="1862051"/>
            <a:ext cx="11209064" cy="4089486"/>
          </a:xfrm>
        </p:spPr>
        <p:txBody>
          <a:bodyPr/>
          <a:lstStyle/>
          <a:p>
            <a:pPr marL="457200" indent="-457200">
              <a:lnSpc>
                <a:spcPct val="100000"/>
              </a:lnSpc>
              <a:spcAft>
                <a:spcPts val="3000"/>
              </a:spcAft>
              <a:buClr>
                <a:schemeClr val="tx2"/>
              </a:buClr>
              <a:buAutoNum type="arabicPeriod"/>
            </a:pPr>
            <a:r>
              <a:rPr lang="en-US" sz="2800" dirty="0"/>
              <a:t>Clear</a:t>
            </a:r>
          </a:p>
          <a:p>
            <a:pPr marL="457200" indent="-457200">
              <a:lnSpc>
                <a:spcPct val="100000"/>
              </a:lnSpc>
              <a:spcAft>
                <a:spcPts val="3000"/>
              </a:spcAft>
              <a:buClr>
                <a:schemeClr val="tx2"/>
              </a:buClr>
              <a:buAutoNum type="arabicPeriod"/>
            </a:pPr>
            <a:r>
              <a:rPr lang="en-US" sz="2800" dirty="0"/>
              <a:t>Concise</a:t>
            </a:r>
          </a:p>
          <a:p>
            <a:pPr marL="457200" indent="-457200">
              <a:lnSpc>
                <a:spcPct val="100000"/>
              </a:lnSpc>
              <a:spcAft>
                <a:spcPts val="3000"/>
              </a:spcAft>
              <a:buClr>
                <a:schemeClr val="tx2"/>
              </a:buClr>
              <a:buAutoNum type="arabicPeriod"/>
            </a:pPr>
            <a:r>
              <a:rPr lang="en-US" sz="2800" dirty="0"/>
              <a:t>Clever</a:t>
            </a:r>
          </a:p>
          <a:p>
            <a:pPr marL="457200" indent="-457200">
              <a:lnSpc>
                <a:spcPct val="100000"/>
              </a:lnSpc>
              <a:spcAft>
                <a:spcPts val="3000"/>
              </a:spcAft>
              <a:buClr>
                <a:schemeClr val="tx2"/>
              </a:buClr>
              <a:buAutoNum type="arabicPeriod"/>
            </a:pPr>
            <a:r>
              <a:rPr lang="en-US" sz="2800" dirty="0"/>
              <a:t>Cooperative</a:t>
            </a:r>
          </a:p>
        </p:txBody>
      </p:sp>
      <p:sp>
        <p:nvSpPr>
          <p:cNvPr id="13" name="Oval 12" title="Section circle"/>
          <p:cNvSpPr/>
          <p:nvPr/>
        </p:nvSpPr>
        <p:spPr>
          <a:xfrm>
            <a:off x="11622635"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4" name="Oval 13" title="Section circle"/>
          <p:cNvSpPr/>
          <p:nvPr/>
        </p:nvSpPr>
        <p:spPr>
          <a:xfrm>
            <a:off x="11507542"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5" name="Oval 14" title="Section circle"/>
          <p:cNvSpPr/>
          <p:nvPr/>
        </p:nvSpPr>
        <p:spPr>
          <a:xfrm>
            <a:off x="11392448"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6" name="Oval 15" title="Section circle"/>
          <p:cNvSpPr/>
          <p:nvPr/>
        </p:nvSpPr>
        <p:spPr>
          <a:xfrm>
            <a:off x="11277354" y="278841"/>
            <a:ext cx="89459" cy="8945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7" name="Oval 16" title="Section circle"/>
          <p:cNvSpPr/>
          <p:nvPr/>
        </p:nvSpPr>
        <p:spPr>
          <a:xfrm>
            <a:off x="11162260" y="278841"/>
            <a:ext cx="89459" cy="8945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779633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solidFill>
                  <a:srgbClr val="000000"/>
                </a:solidFill>
              </a:rPr>
              <a:pPr/>
              <a:t>4</a:t>
            </a:fld>
            <a:r>
              <a:rPr lang="en-US">
                <a:solidFill>
                  <a:srgbClr val="000000"/>
                </a:solidFill>
              </a:rPr>
              <a:t> </a:t>
            </a:r>
            <a:endParaRPr lang="en-US" dirty="0">
              <a:solidFill>
                <a:srgbClr val="000000"/>
              </a:solidFill>
            </a:endParaRPr>
          </a:p>
        </p:txBody>
      </p:sp>
      <p:sp>
        <p:nvSpPr>
          <p:cNvPr id="3" name="Title 2"/>
          <p:cNvSpPr>
            <a:spLocks noGrp="1"/>
          </p:cNvSpPr>
          <p:nvPr>
            <p:ph type="title"/>
          </p:nvPr>
        </p:nvSpPr>
        <p:spPr>
          <a:xfrm>
            <a:off x="488897" y="31262"/>
            <a:ext cx="8408988" cy="907198"/>
          </a:xfrm>
        </p:spPr>
        <p:txBody>
          <a:bodyPr/>
          <a:lstStyle/>
          <a:p>
            <a:r>
              <a:rPr lang="en-US" sz="4000" dirty="0"/>
              <a:t>Types of Form Elements - </a:t>
            </a:r>
            <a:r>
              <a:rPr lang="en-US" sz="4000" i="1" dirty="0"/>
              <a:t>Inputs</a:t>
            </a:r>
          </a:p>
        </p:txBody>
      </p:sp>
      <p:sp>
        <p:nvSpPr>
          <p:cNvPr id="4" name="Content Placeholder 3"/>
          <p:cNvSpPr>
            <a:spLocks noGrp="1"/>
          </p:cNvSpPr>
          <p:nvPr>
            <p:ph sz="quarter" idx="12"/>
          </p:nvPr>
        </p:nvSpPr>
        <p:spPr>
          <a:xfrm>
            <a:off x="488897" y="911524"/>
            <a:ext cx="9810803" cy="5146323"/>
          </a:xfrm>
        </p:spPr>
        <p:txBody>
          <a:bodyPr/>
          <a:lstStyle/>
          <a:p>
            <a:pPr>
              <a:lnSpc>
                <a:spcPct val="100000"/>
              </a:lnSpc>
              <a:spcAft>
                <a:spcPts val="4200"/>
              </a:spcAft>
            </a:pPr>
            <a:r>
              <a:rPr lang="en-US" sz="2800" dirty="0">
                <a:latin typeface="Arial" panose="020B0604020202020204" pitchFamily="34" charset="0"/>
                <a:cs typeface="Arial" panose="020B0604020202020204" pitchFamily="34" charset="0"/>
              </a:rPr>
              <a:t>Input</a:t>
            </a:r>
            <a:r>
              <a:rPr lang="en-US" sz="2800" dirty="0"/>
              <a:t> </a:t>
            </a:r>
            <a:r>
              <a:rPr lang="en-US" sz="2800" dirty="0">
                <a:latin typeface="Courier New" panose="02070309020205020404" pitchFamily="49" charset="0"/>
                <a:cs typeface="Courier New" panose="02070309020205020404" pitchFamily="49" charset="0"/>
              </a:rPr>
              <a:t>&lt;input&gt;</a:t>
            </a:r>
          </a:p>
          <a:p>
            <a:pPr marL="571500" lvl="2" indent="-342900">
              <a:spcAft>
                <a:spcPts val="4200"/>
              </a:spcAft>
              <a:buClrTx/>
              <a:buFont typeface="Arial" panose="020B0604020202020204" pitchFamily="34" charset="0"/>
              <a:buChar char="•"/>
            </a:pPr>
            <a:r>
              <a:rPr lang="en-US" sz="2800" dirty="0">
                <a:latin typeface="Arial" panose="020B0604020202020204" pitchFamily="34" charset="0"/>
                <a:cs typeface="Arial" panose="020B0604020202020204" pitchFamily="34" charset="0"/>
              </a:rPr>
              <a:t>Text</a:t>
            </a:r>
            <a:r>
              <a:rPr lang="en-US" sz="2800" dirty="0"/>
              <a:t> </a:t>
            </a:r>
            <a:r>
              <a:rPr lang="en-US" sz="2800" dirty="0">
                <a:latin typeface="Courier New" panose="02070309020205020404" pitchFamily="49" charset="0"/>
                <a:cs typeface="Courier New" panose="02070309020205020404" pitchFamily="49" charset="0"/>
              </a:rPr>
              <a:t>&lt;input type=“text”/&gt;</a:t>
            </a:r>
            <a:r>
              <a:rPr lang="en-US" sz="2800" dirty="0"/>
              <a:t> </a:t>
            </a:r>
          </a:p>
          <a:p>
            <a:pPr marL="571500" lvl="2" indent="-342900">
              <a:spcAft>
                <a:spcPts val="4200"/>
              </a:spcAft>
              <a:buClrTx/>
              <a:buFont typeface="Arial" panose="020B0604020202020204" pitchFamily="34" charset="0"/>
              <a:buChar char="•"/>
            </a:pPr>
            <a:r>
              <a:rPr lang="en-US" sz="2800" dirty="0">
                <a:latin typeface="Arial" panose="020B0604020202020204" pitchFamily="34" charset="0"/>
                <a:cs typeface="Arial" panose="020B0604020202020204" pitchFamily="34" charset="0"/>
              </a:rPr>
              <a:t>Password</a:t>
            </a:r>
            <a:r>
              <a:rPr lang="en-US" sz="2800" dirty="0"/>
              <a:t> </a:t>
            </a:r>
            <a:r>
              <a:rPr lang="en-US" sz="2800" dirty="0">
                <a:latin typeface="Courier New" panose="02070309020205020404" pitchFamily="49" charset="0"/>
                <a:cs typeface="Courier New" panose="02070309020205020404" pitchFamily="49" charset="0"/>
              </a:rPr>
              <a:t>&lt;input type=“password”/&gt; </a:t>
            </a:r>
          </a:p>
          <a:p>
            <a:pPr marL="571500" lvl="2" indent="-342900">
              <a:spcAft>
                <a:spcPts val="4200"/>
              </a:spcAft>
              <a:buClrTx/>
              <a:buFont typeface="Arial" panose="020B0604020202020204" pitchFamily="34" charset="0"/>
              <a:buChar char="•"/>
            </a:pPr>
            <a:r>
              <a:rPr lang="en-US" sz="2800" dirty="0">
                <a:latin typeface="Arial" panose="020B0604020202020204" pitchFamily="34" charset="0"/>
                <a:cs typeface="Arial" panose="020B0604020202020204" pitchFamily="34" charset="0"/>
              </a:rPr>
              <a:t>Radio buttons </a:t>
            </a:r>
            <a:r>
              <a:rPr lang="en-US" sz="2800" dirty="0">
                <a:latin typeface="Courier New" panose="02070309020205020404" pitchFamily="49" charset="0"/>
                <a:cs typeface="Courier New" panose="02070309020205020404" pitchFamily="49" charset="0"/>
              </a:rPr>
              <a:t>&lt;input type=“radio”/&gt;</a:t>
            </a:r>
          </a:p>
          <a:p>
            <a:pPr marL="571500" lvl="2" indent="-342900">
              <a:spcAft>
                <a:spcPts val="4200"/>
              </a:spcAft>
              <a:buClrTx/>
              <a:buFont typeface="Arial" panose="020B0604020202020204" pitchFamily="34" charset="0"/>
              <a:buChar char="•"/>
            </a:pPr>
            <a:r>
              <a:rPr lang="en-US" sz="2800" dirty="0">
                <a:latin typeface="Arial" panose="020B0604020202020204" pitchFamily="34" charset="0"/>
                <a:cs typeface="Arial" panose="020B0604020202020204" pitchFamily="34" charset="0"/>
              </a:rPr>
              <a:t>Checkboxes</a:t>
            </a:r>
            <a:r>
              <a:rPr lang="en-US" sz="2800" dirty="0"/>
              <a:t> </a:t>
            </a:r>
            <a:r>
              <a:rPr lang="en-US" sz="2800" dirty="0">
                <a:latin typeface="Courier New" panose="02070309020205020404" pitchFamily="49" charset="0"/>
                <a:cs typeface="Courier New" panose="02070309020205020404" pitchFamily="49" charset="0"/>
              </a:rPr>
              <a:t>&lt;input type=“checkbox”/&gt;</a:t>
            </a:r>
          </a:p>
          <a:p>
            <a:pPr marL="571500" lvl="2" indent="-342900">
              <a:spcAft>
                <a:spcPts val="4200"/>
              </a:spcAft>
              <a:buClrTx/>
              <a:buFont typeface="Arial" panose="020B0604020202020204" pitchFamily="34" charset="0"/>
              <a:buChar char="•"/>
            </a:pPr>
            <a:r>
              <a:rPr lang="en-US" sz="2800" dirty="0">
                <a:latin typeface="Arial" panose="020B0604020202020204" pitchFamily="34" charset="0"/>
                <a:cs typeface="Arial" panose="020B0604020202020204" pitchFamily="34" charset="0"/>
              </a:rPr>
              <a:t>Submit button </a:t>
            </a:r>
            <a:r>
              <a:rPr lang="en-US" sz="2800" dirty="0">
                <a:latin typeface="Courier New" panose="02070309020205020404" pitchFamily="49" charset="0"/>
                <a:cs typeface="Courier New" panose="02070309020205020404" pitchFamily="49" charset="0"/>
              </a:rPr>
              <a:t>&lt;input type=“submit”/&gt;</a:t>
            </a:r>
          </a:p>
        </p:txBody>
      </p:sp>
      <p:pic>
        <p:nvPicPr>
          <p:cNvPr id="5" name="Picture 4" title="First name form fiel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4568" y="1723472"/>
            <a:ext cx="3660587" cy="4750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2" descr="C:\Users\phillipsl\Documents\team accessibility training\form-pwd.jpg" title="Password form fiel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5744" y="2820773"/>
            <a:ext cx="2628736" cy="3846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 name="Picture 3" descr="C:\Users\phillipsl\Documents\team accessibility training\form-radio.jpg" title="radio button &quot;male&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5744" y="3787317"/>
            <a:ext cx="1047750" cy="3143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8" name="Picture 4" descr="C:\Users\phillipsl\Documents\team accessibility training\form-cb.jpg" title="checkbox &quot;I have a bik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06744" y="4803241"/>
            <a:ext cx="1821521" cy="2739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9" name="Picture 5" title="submit butt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06744" y="5619335"/>
            <a:ext cx="818256" cy="4325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295161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9FDB"/>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40</a:t>
            </a:fld>
            <a:r>
              <a:rPr lang="en-US"/>
              <a:t> </a:t>
            </a:r>
            <a:endParaRPr lang="en-US" dirty="0"/>
          </a:p>
        </p:txBody>
      </p:sp>
      <p:sp>
        <p:nvSpPr>
          <p:cNvPr id="4" name="Title 3" title="Two-thirds content slide"/>
          <p:cNvSpPr>
            <a:spLocks noGrp="1"/>
          </p:cNvSpPr>
          <p:nvPr>
            <p:ph type="title"/>
          </p:nvPr>
        </p:nvSpPr>
        <p:spPr>
          <a:xfrm>
            <a:off x="490939" y="522778"/>
            <a:ext cx="11209064" cy="858981"/>
          </a:xfrm>
        </p:spPr>
        <p:txBody>
          <a:bodyPr/>
          <a:lstStyle/>
          <a:p>
            <a:r>
              <a:rPr lang="en-US" sz="4400" dirty="0"/>
              <a:t>Fun Fact #6</a:t>
            </a:r>
          </a:p>
        </p:txBody>
      </p:sp>
      <p:sp>
        <p:nvSpPr>
          <p:cNvPr id="6" name="Content Placeholder 5" title="Text box"/>
          <p:cNvSpPr>
            <a:spLocks noGrp="1"/>
          </p:cNvSpPr>
          <p:nvPr>
            <p:ph sz="quarter" idx="12"/>
          </p:nvPr>
        </p:nvSpPr>
        <p:spPr>
          <a:xfrm>
            <a:off x="490939" y="2194560"/>
            <a:ext cx="11209064" cy="3756977"/>
          </a:xfrm>
        </p:spPr>
        <p:txBody>
          <a:bodyPr/>
          <a:lstStyle/>
          <a:p>
            <a:r>
              <a:rPr lang="en-US" sz="4400" dirty="0"/>
              <a:t>Paper bags were first measured by how many pounds of sugar they held.</a:t>
            </a:r>
          </a:p>
        </p:txBody>
      </p:sp>
      <p:sp>
        <p:nvSpPr>
          <p:cNvPr id="12" name="Oval 11" title="Section circle"/>
          <p:cNvSpPr/>
          <p:nvPr/>
        </p:nvSpPr>
        <p:spPr>
          <a:xfrm>
            <a:off x="11622635"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3" name="Oval 12" title="Section circle"/>
          <p:cNvSpPr/>
          <p:nvPr/>
        </p:nvSpPr>
        <p:spPr>
          <a:xfrm>
            <a:off x="11507542"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5" name="Oval 14" title="Section circle"/>
          <p:cNvSpPr/>
          <p:nvPr/>
        </p:nvSpPr>
        <p:spPr>
          <a:xfrm>
            <a:off x="11392448"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6" name="Oval 15" title="Section circle"/>
          <p:cNvSpPr/>
          <p:nvPr/>
        </p:nvSpPr>
        <p:spPr>
          <a:xfrm>
            <a:off x="11277354" y="278841"/>
            <a:ext cx="89459" cy="8945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7" name="Oval 16" title="Section circle"/>
          <p:cNvSpPr/>
          <p:nvPr/>
        </p:nvSpPr>
        <p:spPr>
          <a:xfrm>
            <a:off x="11162260" y="278841"/>
            <a:ext cx="89459" cy="8945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3498267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41</a:t>
            </a:fld>
            <a:r>
              <a:rPr lang="en-US"/>
              <a:t> </a:t>
            </a:r>
            <a:endParaRPr lang="en-US" dirty="0"/>
          </a:p>
        </p:txBody>
      </p:sp>
      <p:sp>
        <p:nvSpPr>
          <p:cNvPr id="3" name="Title 2"/>
          <p:cNvSpPr>
            <a:spLocks noGrp="1"/>
          </p:cNvSpPr>
          <p:nvPr>
            <p:ph type="title"/>
          </p:nvPr>
        </p:nvSpPr>
        <p:spPr>
          <a:xfrm>
            <a:off x="490939" y="522778"/>
            <a:ext cx="11209064" cy="616591"/>
          </a:xfrm>
        </p:spPr>
        <p:txBody>
          <a:bodyPr/>
          <a:lstStyle/>
          <a:p>
            <a:r>
              <a:rPr lang="en-US" sz="3600" dirty="0">
                <a:solidFill>
                  <a:schemeClr val="bg1"/>
                </a:solidFill>
              </a:rPr>
              <a:t>Thursday AT&amp;T Presentations</a:t>
            </a:r>
            <a:endParaRPr lang="en-US" sz="3600" dirty="0"/>
          </a:p>
        </p:txBody>
      </p:sp>
      <p:sp>
        <p:nvSpPr>
          <p:cNvPr id="4" name="Content Placeholder 3"/>
          <p:cNvSpPr>
            <a:spLocks noGrp="1"/>
          </p:cNvSpPr>
          <p:nvPr>
            <p:ph sz="quarter" idx="12"/>
          </p:nvPr>
        </p:nvSpPr>
        <p:spPr>
          <a:xfrm>
            <a:off x="490939" y="1583473"/>
            <a:ext cx="11209064" cy="4368064"/>
          </a:xfrm>
        </p:spPr>
        <p:txBody>
          <a:bodyPr/>
          <a:lstStyle/>
          <a:p>
            <a:pPr>
              <a:lnSpc>
                <a:spcPct val="100000"/>
              </a:lnSpc>
              <a:spcAft>
                <a:spcPts val="0"/>
              </a:spcAft>
            </a:pPr>
            <a:r>
              <a:rPr lang="en-US" sz="3600" dirty="0">
                <a:solidFill>
                  <a:schemeClr val="bg1"/>
                </a:solidFill>
              </a:rPr>
              <a:t>11:00	Practical Accessibility Testing Tools for Everyone</a:t>
            </a:r>
          </a:p>
          <a:p>
            <a:pPr>
              <a:lnSpc>
                <a:spcPct val="100000"/>
              </a:lnSpc>
            </a:pPr>
            <a:r>
              <a:rPr lang="en-US" sz="3600" dirty="0">
                <a:solidFill>
                  <a:schemeClr val="bg1"/>
                </a:solidFill>
              </a:rPr>
              <a:t>			Lewis Phillips – Balboa C</a:t>
            </a:r>
          </a:p>
        </p:txBody>
      </p:sp>
    </p:spTree>
    <p:extLst>
      <p:ext uri="{BB962C8B-B14F-4D97-AF65-F5344CB8AC3E}">
        <p14:creationId xmlns:p14="http://schemas.microsoft.com/office/powerpoint/2010/main" val="190710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42</a:t>
            </a:fld>
            <a:r>
              <a:rPr lang="en-US"/>
              <a:t> </a:t>
            </a:r>
            <a:endParaRPr lang="en-US" dirty="0"/>
          </a:p>
        </p:txBody>
      </p:sp>
      <p:sp>
        <p:nvSpPr>
          <p:cNvPr id="3" name="Title 2"/>
          <p:cNvSpPr>
            <a:spLocks noGrp="1"/>
          </p:cNvSpPr>
          <p:nvPr>
            <p:ph type="title"/>
          </p:nvPr>
        </p:nvSpPr>
        <p:spPr>
          <a:xfrm>
            <a:off x="239486" y="134113"/>
            <a:ext cx="11460517" cy="558534"/>
          </a:xfrm>
        </p:spPr>
        <p:txBody>
          <a:bodyPr/>
          <a:lstStyle/>
          <a:p>
            <a:r>
              <a:rPr lang="en-US" sz="3600" dirty="0">
                <a:solidFill>
                  <a:schemeClr val="bg1"/>
                </a:solidFill>
              </a:rPr>
              <a:t>Friday AT&amp;T Presentations</a:t>
            </a:r>
          </a:p>
        </p:txBody>
      </p:sp>
      <p:sp>
        <p:nvSpPr>
          <p:cNvPr id="4" name="Content Placeholder 3"/>
          <p:cNvSpPr>
            <a:spLocks noGrp="1"/>
          </p:cNvSpPr>
          <p:nvPr>
            <p:ph sz="quarter" idx="12"/>
          </p:nvPr>
        </p:nvSpPr>
        <p:spPr>
          <a:xfrm>
            <a:off x="239486" y="938784"/>
            <a:ext cx="11756571" cy="5919216"/>
          </a:xfrm>
        </p:spPr>
        <p:txBody>
          <a:bodyPr/>
          <a:lstStyle/>
          <a:p>
            <a:pPr>
              <a:lnSpc>
                <a:spcPct val="100000"/>
              </a:lnSpc>
              <a:spcAft>
                <a:spcPts val="0"/>
              </a:spcAft>
            </a:pPr>
            <a:r>
              <a:rPr lang="en-US" sz="2800" dirty="0">
                <a:solidFill>
                  <a:schemeClr val="bg1"/>
                </a:solidFill>
              </a:rPr>
              <a:t>9:00	The Art of Language in Accessibility</a:t>
            </a:r>
          </a:p>
          <a:p>
            <a:pPr>
              <a:lnSpc>
                <a:spcPct val="100000"/>
              </a:lnSpc>
              <a:spcAft>
                <a:spcPts val="2400"/>
              </a:spcAft>
            </a:pPr>
            <a:r>
              <a:rPr lang="en-US" sz="2800" dirty="0">
                <a:solidFill>
                  <a:schemeClr val="bg1"/>
                </a:solidFill>
              </a:rPr>
              <a:t>		Crystal Baker - Balboa AB</a:t>
            </a:r>
          </a:p>
          <a:p>
            <a:pPr>
              <a:lnSpc>
                <a:spcPct val="100000"/>
              </a:lnSpc>
              <a:spcAft>
                <a:spcPts val="0"/>
              </a:spcAft>
            </a:pPr>
            <a:r>
              <a:rPr lang="en-US" sz="2800" dirty="0">
                <a:solidFill>
                  <a:schemeClr val="bg1"/>
                </a:solidFill>
              </a:rPr>
              <a:t>9:00	You Down with RTT? Making Real-Time Text Accessible to Deaf-Blind Users</a:t>
            </a:r>
          </a:p>
          <a:p>
            <a:pPr>
              <a:lnSpc>
                <a:spcPct val="100000"/>
              </a:lnSpc>
              <a:spcAft>
                <a:spcPts val="2400"/>
              </a:spcAft>
            </a:pPr>
            <a:r>
              <a:rPr lang="en-US" sz="2800" dirty="0">
                <a:solidFill>
                  <a:schemeClr val="bg1"/>
                </a:solidFill>
              </a:rPr>
              <a:t>		Matt Myrick – Seaport Ballroom A</a:t>
            </a:r>
          </a:p>
          <a:p>
            <a:pPr>
              <a:lnSpc>
                <a:spcPct val="100000"/>
              </a:lnSpc>
              <a:spcAft>
                <a:spcPts val="0"/>
              </a:spcAft>
            </a:pPr>
            <a:r>
              <a:rPr lang="en-US" sz="2800" dirty="0">
                <a:solidFill>
                  <a:schemeClr val="bg1"/>
                </a:solidFill>
              </a:rPr>
              <a:t>9:00	Mobile Accessibility Testing – Prepping for Success </a:t>
            </a:r>
          </a:p>
          <a:p>
            <a:pPr>
              <a:lnSpc>
                <a:spcPct val="100000"/>
              </a:lnSpc>
              <a:spcAft>
                <a:spcPts val="2400"/>
              </a:spcAft>
            </a:pPr>
            <a:r>
              <a:rPr lang="en-US" sz="2800" dirty="0">
                <a:solidFill>
                  <a:schemeClr val="bg1"/>
                </a:solidFill>
              </a:rPr>
              <a:t>		Cory Cain – Old Town AB</a:t>
            </a:r>
          </a:p>
          <a:p>
            <a:pPr>
              <a:lnSpc>
                <a:spcPct val="100000"/>
              </a:lnSpc>
              <a:spcAft>
                <a:spcPts val="0"/>
              </a:spcAft>
            </a:pPr>
            <a:r>
              <a:rPr lang="en-US" sz="2800" dirty="0">
                <a:solidFill>
                  <a:schemeClr val="bg1"/>
                </a:solidFill>
              </a:rPr>
              <a:t>11:00	Building Empathy: AT&amp;T’s Accessibility Awareness Lab</a:t>
            </a:r>
          </a:p>
          <a:p>
            <a:pPr>
              <a:lnSpc>
                <a:spcPct val="100000"/>
              </a:lnSpc>
              <a:spcAft>
                <a:spcPts val="2400"/>
              </a:spcAft>
            </a:pPr>
            <a:r>
              <a:rPr lang="en-US" sz="2800" dirty="0">
                <a:solidFill>
                  <a:schemeClr val="bg1"/>
                </a:solidFill>
              </a:rPr>
              <a:t>		Crystal Baker – Balboa C</a:t>
            </a:r>
          </a:p>
          <a:p>
            <a:pPr>
              <a:lnSpc>
                <a:spcPct val="100000"/>
              </a:lnSpc>
              <a:spcAft>
                <a:spcPts val="0"/>
              </a:spcAft>
            </a:pPr>
            <a:r>
              <a:rPr lang="en-US" sz="2800" dirty="0">
                <a:solidFill>
                  <a:schemeClr val="bg1"/>
                </a:solidFill>
              </a:rPr>
              <a:t>11:00	AT&amp;T Experience More: Video Production Strategy Case Study</a:t>
            </a:r>
          </a:p>
          <a:p>
            <a:pPr>
              <a:lnSpc>
                <a:spcPct val="100000"/>
              </a:lnSpc>
              <a:spcAft>
                <a:spcPts val="0"/>
              </a:spcAft>
            </a:pPr>
            <a:r>
              <a:rPr lang="en-US" sz="2800" dirty="0">
                <a:solidFill>
                  <a:schemeClr val="bg1"/>
                </a:solidFill>
              </a:rPr>
              <a:t>		Aaron Bangor – La Jolla B</a:t>
            </a:r>
          </a:p>
          <a:p>
            <a:endParaRPr lang="en-US" dirty="0"/>
          </a:p>
          <a:p>
            <a:endParaRPr lang="en-US" dirty="0"/>
          </a:p>
          <a:p>
            <a:endParaRPr lang="en-US" dirty="0"/>
          </a:p>
        </p:txBody>
      </p:sp>
    </p:spTree>
    <p:extLst>
      <p:ext uri="{BB962C8B-B14F-4D97-AF65-F5344CB8AC3E}">
        <p14:creationId xmlns:p14="http://schemas.microsoft.com/office/powerpoint/2010/main" val="1860762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9087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44</a:t>
            </a:fld>
            <a:r>
              <a:rPr lang="en-US"/>
              <a:t> </a:t>
            </a:r>
            <a:endParaRPr lang="en-US" dirty="0"/>
          </a:p>
        </p:txBody>
      </p:sp>
      <p:sp>
        <p:nvSpPr>
          <p:cNvPr id="10" name="Title 9"/>
          <p:cNvSpPr>
            <a:spLocks noGrp="1"/>
          </p:cNvSpPr>
          <p:nvPr>
            <p:ph type="title"/>
          </p:nvPr>
        </p:nvSpPr>
        <p:spPr>
          <a:xfrm>
            <a:off x="490939" y="232756"/>
            <a:ext cx="11209064" cy="632229"/>
          </a:xfrm>
        </p:spPr>
        <p:txBody>
          <a:bodyPr/>
          <a:lstStyle/>
          <a:p>
            <a:r>
              <a:rPr lang="en-US" sz="4000" dirty="0"/>
              <a:t>Resources</a:t>
            </a:r>
          </a:p>
        </p:txBody>
      </p:sp>
      <p:sp>
        <p:nvSpPr>
          <p:cNvPr id="11" name="Content Placeholder 10"/>
          <p:cNvSpPr>
            <a:spLocks noGrp="1"/>
          </p:cNvSpPr>
          <p:nvPr>
            <p:ph sz="quarter" idx="12"/>
          </p:nvPr>
        </p:nvSpPr>
        <p:spPr/>
        <p:txBody>
          <a:bodyPr/>
          <a:lstStyle/>
          <a:p>
            <a:pPr>
              <a:lnSpc>
                <a:spcPct val="100000"/>
              </a:lnSpc>
              <a:spcAft>
                <a:spcPts val="0"/>
              </a:spcAft>
            </a:pPr>
            <a:r>
              <a:rPr lang="en-US" sz="2800" dirty="0">
                <a:latin typeface="Verdana" panose="020B0604030504040204" pitchFamily="34" charset="0"/>
                <a:ea typeface="Verdana" panose="020B0604030504040204" pitchFamily="34" charset="0"/>
                <a:cs typeface="Verdana" panose="020B0604030504040204" pitchFamily="34" charset="0"/>
              </a:rPr>
              <a:t>Fun Facts</a:t>
            </a:r>
          </a:p>
          <a:p>
            <a:pPr marL="285750" indent="-285750">
              <a:lnSpc>
                <a:spcPct val="100000"/>
              </a:lnSpc>
              <a:spcAft>
                <a:spcPts val="1200"/>
              </a:spcAft>
              <a:buClr>
                <a:schemeClr val="tx2"/>
              </a:buClr>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hlinkClick r:id="rId3"/>
              </a:rPr>
              <a:t>https://www.signtechforms.com/blog/10-interesting-facts-about-paper</a:t>
            </a:r>
            <a:r>
              <a:rPr lang="en-US" dirty="0">
                <a:latin typeface="Verdana" panose="020B0604030504040204" pitchFamily="34" charset="0"/>
                <a:ea typeface="Verdana" panose="020B0604030504040204" pitchFamily="34" charset="0"/>
                <a:cs typeface="Verdana" panose="020B0604030504040204" pitchFamily="34" charset="0"/>
              </a:rPr>
              <a:t> </a:t>
            </a:r>
          </a:p>
          <a:p>
            <a:pPr marL="285750" indent="-285750">
              <a:lnSpc>
                <a:spcPct val="100000"/>
              </a:lnSpc>
              <a:spcAft>
                <a:spcPts val="2400"/>
              </a:spcAft>
              <a:buClr>
                <a:schemeClr val="tx2"/>
              </a:buClr>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hlinkClick r:id="rId4"/>
              </a:rPr>
              <a:t>http://www.afandpa.org/our-industry/fun-facts</a:t>
            </a:r>
            <a:r>
              <a:rPr lang="en-US" dirty="0">
                <a:latin typeface="Verdana" panose="020B0604030504040204" pitchFamily="34" charset="0"/>
                <a:ea typeface="Verdana" panose="020B0604030504040204" pitchFamily="34" charset="0"/>
                <a:cs typeface="Verdana" panose="020B0604030504040204" pitchFamily="34" charset="0"/>
              </a:rPr>
              <a:t> </a:t>
            </a:r>
          </a:p>
          <a:p>
            <a:pPr>
              <a:lnSpc>
                <a:spcPct val="100000"/>
              </a:lnSpc>
              <a:spcAft>
                <a:spcPts val="0"/>
              </a:spcAft>
            </a:pPr>
            <a:r>
              <a:rPr lang="en-US" sz="2800" dirty="0">
                <a:latin typeface="Verdana" panose="020B0604030504040204" pitchFamily="34" charset="0"/>
                <a:ea typeface="Verdana" panose="020B0604030504040204" pitchFamily="34" charset="0"/>
                <a:cs typeface="Verdana" panose="020B0604030504040204" pitchFamily="34" charset="0"/>
              </a:rPr>
              <a:t>4 C’s of Good Form Design</a:t>
            </a:r>
          </a:p>
          <a:p>
            <a:pPr marL="285750" indent="-285750">
              <a:lnSpc>
                <a:spcPct val="100000"/>
              </a:lnSpc>
              <a:spcAft>
                <a:spcPts val="0"/>
              </a:spcAft>
              <a:buClr>
                <a:schemeClr val="tx2"/>
              </a:buClr>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hlinkClick r:id="rId5"/>
              </a:rPr>
              <a:t>http://www.formulate.com/au/blog/what-makes-a-good-form</a:t>
            </a:r>
            <a:endParaRPr lang="en-US"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890861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solidFill>
                  <a:srgbClr val="000000"/>
                </a:solidFill>
              </a:rPr>
              <a:pPr/>
              <a:t>5</a:t>
            </a:fld>
            <a:r>
              <a:rPr lang="en-US">
                <a:solidFill>
                  <a:srgbClr val="000000"/>
                </a:solidFill>
              </a:rPr>
              <a:t> </a:t>
            </a:r>
            <a:endParaRPr lang="en-US" dirty="0">
              <a:solidFill>
                <a:srgbClr val="000000"/>
              </a:solidFill>
            </a:endParaRPr>
          </a:p>
        </p:txBody>
      </p:sp>
      <p:sp>
        <p:nvSpPr>
          <p:cNvPr id="3" name="Title 2"/>
          <p:cNvSpPr>
            <a:spLocks noGrp="1"/>
          </p:cNvSpPr>
          <p:nvPr>
            <p:ph type="title"/>
          </p:nvPr>
        </p:nvSpPr>
        <p:spPr>
          <a:xfrm>
            <a:off x="488897" y="187677"/>
            <a:ext cx="8408988" cy="907198"/>
          </a:xfrm>
        </p:spPr>
        <p:txBody>
          <a:bodyPr/>
          <a:lstStyle/>
          <a:p>
            <a:r>
              <a:rPr lang="en-US" sz="4000" dirty="0"/>
              <a:t>Other Types of Form Elements</a:t>
            </a:r>
          </a:p>
        </p:txBody>
      </p:sp>
      <p:sp>
        <p:nvSpPr>
          <p:cNvPr id="4" name="Content Placeholder 3"/>
          <p:cNvSpPr>
            <a:spLocks noGrp="1"/>
          </p:cNvSpPr>
          <p:nvPr>
            <p:ph sz="quarter" idx="12"/>
          </p:nvPr>
        </p:nvSpPr>
        <p:spPr>
          <a:xfrm>
            <a:off x="488897" y="1143001"/>
            <a:ext cx="9810803" cy="5391716"/>
          </a:xfrm>
        </p:spPr>
        <p:txBody>
          <a:bodyPr/>
          <a:lstStyle/>
          <a:p>
            <a:pPr marL="342900" indent="-342900">
              <a:lnSpc>
                <a:spcPct val="100000"/>
              </a:lnSpc>
              <a:spcAft>
                <a:spcPts val="5400"/>
              </a:spcAft>
              <a:buClrTx/>
              <a:buFont typeface="Arial" panose="020B0604020202020204" pitchFamily="34" charset="0"/>
              <a:buChar char="•"/>
            </a:pPr>
            <a:r>
              <a:rPr lang="en-US" sz="2800" dirty="0">
                <a:latin typeface="Arial" panose="020B0604020202020204" pitchFamily="34" charset="0"/>
                <a:cs typeface="Arial" panose="020B0604020202020204" pitchFamily="34" charset="0"/>
              </a:rPr>
              <a:t>Textarea</a:t>
            </a:r>
            <a:r>
              <a:rPr lang="en-US" sz="2800" dirty="0"/>
              <a:t> </a:t>
            </a:r>
            <a:r>
              <a:rPr lang="en-US" sz="2800" dirty="0">
                <a:latin typeface="Courier New" panose="02070309020205020404" pitchFamily="49" charset="0"/>
                <a:cs typeface="Courier New" panose="02070309020205020404" pitchFamily="49" charset="0"/>
              </a:rPr>
              <a:t>&lt;</a:t>
            </a:r>
            <a:r>
              <a:rPr lang="en-US" sz="2800" dirty="0" err="1">
                <a:latin typeface="Courier New" panose="02070309020205020404" pitchFamily="49" charset="0"/>
                <a:cs typeface="Courier New" panose="02070309020205020404" pitchFamily="49" charset="0"/>
              </a:rPr>
              <a:t>textarea</a:t>
            </a:r>
            <a:r>
              <a:rPr lang="en-US" sz="2800" dirty="0">
                <a:latin typeface="Courier New" panose="02070309020205020404" pitchFamily="49" charset="0"/>
                <a:cs typeface="Courier New" panose="02070309020205020404" pitchFamily="49" charset="0"/>
              </a:rPr>
              <a:t>/&gt;</a:t>
            </a:r>
          </a:p>
          <a:p>
            <a:pPr marL="342900" indent="-342900">
              <a:buClrTx/>
              <a:buFont typeface="Arial" panose="020B0604020202020204" pitchFamily="34" charset="0"/>
              <a:buChar char="•"/>
            </a:pPr>
            <a:r>
              <a:rPr lang="en-US" sz="2800" dirty="0">
                <a:latin typeface="Arial" panose="020B0604020202020204" pitchFamily="34" charset="0"/>
                <a:cs typeface="Arial" panose="020B0604020202020204" pitchFamily="34" charset="0"/>
              </a:rPr>
              <a:t>Select </a:t>
            </a:r>
          </a:p>
          <a:p>
            <a:pPr>
              <a:spcAft>
                <a:spcPts val="0"/>
              </a:spcAft>
            </a:pPr>
            <a:r>
              <a:rPr lang="en-US" sz="2800" dirty="0"/>
              <a:t>	</a:t>
            </a:r>
            <a:r>
              <a:rPr lang="en-US" sz="2800" dirty="0">
                <a:latin typeface="Courier New" panose="02070309020205020404" pitchFamily="49" charset="0"/>
                <a:cs typeface="Courier New" panose="02070309020205020404" pitchFamily="49" charset="0"/>
              </a:rPr>
              <a:t>&lt;select&gt;</a:t>
            </a:r>
          </a:p>
          <a:p>
            <a:pPr>
              <a:spcAft>
                <a:spcPts val="0"/>
              </a:spcAft>
            </a:pPr>
            <a:r>
              <a:rPr lang="en-US" sz="2800" dirty="0">
                <a:latin typeface="Courier New" panose="02070309020205020404" pitchFamily="49" charset="0"/>
                <a:cs typeface="Courier New" panose="02070309020205020404" pitchFamily="49" charset="0"/>
              </a:rPr>
              <a:t>		&lt;option&gt;first&lt;/option&gt;</a:t>
            </a:r>
          </a:p>
          <a:p>
            <a:pPr>
              <a:lnSpc>
                <a:spcPct val="100000"/>
              </a:lnSpc>
              <a:spcAft>
                <a:spcPts val="5400"/>
              </a:spcAft>
            </a:pPr>
            <a:r>
              <a:rPr lang="en-US" sz="2800" dirty="0">
                <a:latin typeface="Courier New" panose="02070309020205020404" pitchFamily="49" charset="0"/>
                <a:cs typeface="Courier New" panose="02070309020205020404" pitchFamily="49" charset="0"/>
              </a:rPr>
              <a:t>	&lt;/select&gt;</a:t>
            </a:r>
          </a:p>
          <a:p>
            <a:pPr marL="342900" indent="-342900">
              <a:lnSpc>
                <a:spcPct val="100000"/>
              </a:lnSpc>
              <a:spcAft>
                <a:spcPts val="5400"/>
              </a:spcAft>
              <a:buClrTx/>
              <a:buFont typeface="Arial" panose="020B0604020202020204" pitchFamily="34" charset="0"/>
              <a:buChar char="•"/>
            </a:pPr>
            <a:r>
              <a:rPr lang="en-US" sz="2800" dirty="0"/>
              <a:t> </a:t>
            </a:r>
            <a:r>
              <a:rPr lang="en-US" sz="2800" dirty="0">
                <a:latin typeface="Arial" panose="020B0604020202020204" pitchFamily="34" charset="0"/>
                <a:cs typeface="Arial" panose="020B0604020202020204" pitchFamily="34" charset="0"/>
              </a:rPr>
              <a:t>Button  </a:t>
            </a:r>
            <a:r>
              <a:rPr lang="en-US" sz="2800" dirty="0">
                <a:latin typeface="Courier New" panose="02070309020205020404" pitchFamily="49" charset="0"/>
                <a:cs typeface="Courier New" panose="02070309020205020404" pitchFamily="49" charset="0"/>
              </a:rPr>
              <a:t>&lt;button type=“button”&gt;button&lt;/button&gt;</a:t>
            </a:r>
          </a:p>
          <a:p>
            <a:pPr marL="342900" indent="-342900">
              <a:buClr>
                <a:srgbClr val="191919"/>
              </a:buClr>
              <a:buFont typeface="Arial" panose="020B0604020202020204" pitchFamily="34" charset="0"/>
              <a:buChar char="•"/>
            </a:pPr>
            <a:r>
              <a:rPr lang="en-US" sz="2800" dirty="0">
                <a:latin typeface="Arial" panose="020B0604020202020204" pitchFamily="34" charset="0"/>
                <a:cs typeface="Arial" panose="020B0604020202020204" pitchFamily="34" charset="0"/>
              </a:rPr>
              <a:t>Image Buttons </a:t>
            </a:r>
            <a:r>
              <a:rPr lang="en-US" sz="2800" dirty="0">
                <a:latin typeface="Courier New" panose="02070309020205020404" pitchFamily="49" charset="0"/>
                <a:cs typeface="Courier New" panose="02070309020205020404" pitchFamily="49" charset="0"/>
              </a:rPr>
              <a:t>&lt;input type=“image”&gt;</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5341" y="1143001"/>
            <a:ext cx="3402012" cy="469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1" name="Picture 6" title="select box with &quot;first&quot; as current sel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0457" y="3009104"/>
            <a:ext cx="1495425" cy="4574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2" name="Picture 11"/>
          <p:cNvPicPr>
            <a:picLocks noChangeAspect="1"/>
          </p:cNvPicPr>
          <p:nvPr/>
        </p:nvPicPr>
        <p:blipFill>
          <a:blip r:embed="rId5"/>
          <a:stretch>
            <a:fillRect/>
          </a:stretch>
        </p:blipFill>
        <p:spPr>
          <a:xfrm>
            <a:off x="10253363" y="4476750"/>
            <a:ext cx="1123459" cy="5089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0751" y="5506789"/>
            <a:ext cx="714730" cy="714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3663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solidFill>
                  <a:srgbClr val="000000"/>
                </a:solidFill>
              </a:rPr>
              <a:pPr/>
              <a:t>6</a:t>
            </a:fld>
            <a:r>
              <a:rPr lang="en-US">
                <a:solidFill>
                  <a:srgbClr val="000000"/>
                </a:solidFill>
              </a:rPr>
              <a:t> </a:t>
            </a:r>
            <a:endParaRPr lang="en-US" dirty="0">
              <a:solidFill>
                <a:srgbClr val="000000"/>
              </a:solidFill>
            </a:endParaRPr>
          </a:p>
        </p:txBody>
      </p:sp>
      <p:sp>
        <p:nvSpPr>
          <p:cNvPr id="3" name="Title 2"/>
          <p:cNvSpPr>
            <a:spLocks noGrp="1"/>
          </p:cNvSpPr>
          <p:nvPr>
            <p:ph type="title"/>
          </p:nvPr>
        </p:nvSpPr>
        <p:spPr>
          <a:xfrm>
            <a:off x="488897" y="184948"/>
            <a:ext cx="8408988" cy="907198"/>
          </a:xfrm>
        </p:spPr>
        <p:txBody>
          <a:bodyPr/>
          <a:lstStyle/>
          <a:p>
            <a:r>
              <a:rPr lang="en-US" sz="4000" dirty="0"/>
              <a:t>Things to consider</a:t>
            </a:r>
          </a:p>
        </p:txBody>
      </p:sp>
      <p:sp>
        <p:nvSpPr>
          <p:cNvPr id="4" name="Content Placeholder 3"/>
          <p:cNvSpPr>
            <a:spLocks noGrp="1"/>
          </p:cNvSpPr>
          <p:nvPr>
            <p:ph sz="quarter" idx="12"/>
          </p:nvPr>
        </p:nvSpPr>
        <p:spPr>
          <a:xfrm>
            <a:off x="488897" y="1092147"/>
            <a:ext cx="11474503" cy="5306114"/>
          </a:xfrm>
        </p:spPr>
        <p:txBody>
          <a:bodyPr/>
          <a:lstStyle/>
          <a:p>
            <a:pPr marL="285750" indent="-285750">
              <a:lnSpc>
                <a:spcPct val="100000"/>
              </a:lnSpc>
              <a:spcAft>
                <a:spcPts val="1200"/>
              </a:spcAft>
              <a:buClrTx/>
              <a:buFont typeface="Arial" panose="020B0604020202020204" pitchFamily="34" charset="0"/>
              <a:buChar char="•"/>
            </a:pPr>
            <a:r>
              <a:rPr lang="en-US" sz="2800" dirty="0"/>
              <a:t>All form elements except buttons must have a label. </a:t>
            </a:r>
            <a:r>
              <a:rPr lang="en-US" sz="2800" b="1" i="1" u="sng" dirty="0"/>
              <a:t>Placeholder text is not sufficient.</a:t>
            </a:r>
            <a:r>
              <a:rPr lang="en-US" sz="2800" dirty="0"/>
              <a:t> Use ‘for’ and ‘id’ attributes to explicitly associate label and element.</a:t>
            </a:r>
          </a:p>
          <a:p>
            <a:pPr lvl="6" indent="0">
              <a:spcAft>
                <a:spcPts val="0"/>
              </a:spcAft>
              <a:buNone/>
            </a:pPr>
            <a:r>
              <a:rPr lang="en-US" sz="2400" dirty="0">
                <a:latin typeface="Courier New" panose="02070309020205020404" pitchFamily="49" charset="0"/>
                <a:cs typeface="Courier New" panose="02070309020205020404" pitchFamily="49" charset="0"/>
              </a:rPr>
              <a:t>&lt;label for=“</a:t>
            </a:r>
            <a:r>
              <a:rPr lang="en-US" sz="2400" dirty="0" err="1">
                <a:latin typeface="Courier New" panose="02070309020205020404" pitchFamily="49" charset="0"/>
                <a:cs typeface="Courier New" panose="02070309020205020404" pitchFamily="49" charset="0"/>
              </a:rPr>
              <a:t>fn</a:t>
            </a:r>
            <a:r>
              <a:rPr lang="en-US" sz="2400" dirty="0">
                <a:latin typeface="Courier New" panose="02070309020205020404" pitchFamily="49" charset="0"/>
                <a:cs typeface="Courier New" panose="02070309020205020404" pitchFamily="49" charset="0"/>
              </a:rPr>
              <a:t>”&gt;First Name:&lt;/label&gt;</a:t>
            </a:r>
          </a:p>
          <a:p>
            <a:pPr lvl="6" indent="0">
              <a:spcAft>
                <a:spcPts val="1200"/>
              </a:spcAft>
              <a:buNone/>
            </a:pPr>
            <a:r>
              <a:rPr lang="en-US" sz="2400" dirty="0">
                <a:latin typeface="Courier New" panose="02070309020205020404" pitchFamily="49" charset="0"/>
                <a:cs typeface="Courier New" panose="02070309020205020404" pitchFamily="49" charset="0"/>
              </a:rPr>
              <a:t>&lt;input type=“text” id=“</a:t>
            </a:r>
            <a:r>
              <a:rPr lang="en-US" sz="2400" dirty="0" err="1">
                <a:latin typeface="Courier New" panose="02070309020205020404" pitchFamily="49" charset="0"/>
                <a:cs typeface="Courier New" panose="02070309020205020404" pitchFamily="49" charset="0"/>
              </a:rPr>
              <a:t>fn</a:t>
            </a:r>
            <a:r>
              <a:rPr lang="en-US" sz="2400" dirty="0">
                <a:latin typeface="Courier New" panose="02070309020205020404" pitchFamily="49" charset="0"/>
                <a:cs typeface="Courier New" panose="02070309020205020404" pitchFamily="49" charset="0"/>
              </a:rPr>
              <a:t>”/&gt;</a:t>
            </a:r>
            <a:endParaRPr lang="en-US" sz="2400" b="1" dirty="0"/>
          </a:p>
          <a:p>
            <a:pPr marL="285750" indent="-285750">
              <a:lnSpc>
                <a:spcPct val="100000"/>
              </a:lnSpc>
              <a:spcAft>
                <a:spcPts val="1200"/>
              </a:spcAft>
              <a:buClr>
                <a:schemeClr val="tx2"/>
              </a:buClr>
              <a:buFont typeface="Arial" panose="020B0604020202020204" pitchFamily="34" charset="0"/>
              <a:buChar char="•"/>
            </a:pPr>
            <a:r>
              <a:rPr lang="en-US" sz="2800" dirty="0"/>
              <a:t>Any required fields must be noted in an accessible fashion</a:t>
            </a:r>
          </a:p>
          <a:p>
            <a:pPr marL="285750" indent="-285750">
              <a:lnSpc>
                <a:spcPct val="100000"/>
              </a:lnSpc>
              <a:spcAft>
                <a:spcPts val="1200"/>
              </a:spcAft>
              <a:buClr>
                <a:schemeClr val="tx2"/>
              </a:buClr>
              <a:buFont typeface="Arial" panose="020B0604020202020204" pitchFamily="34" charset="0"/>
              <a:buChar char="•"/>
            </a:pPr>
            <a:r>
              <a:rPr lang="en-US" sz="2800" dirty="0"/>
              <a:t>Radio buttons and checkboxes must be grouped</a:t>
            </a:r>
          </a:p>
          <a:p>
            <a:pPr marL="285750" indent="-285750">
              <a:lnSpc>
                <a:spcPct val="100000"/>
              </a:lnSpc>
              <a:spcAft>
                <a:spcPts val="1200"/>
              </a:spcAft>
              <a:buClr>
                <a:schemeClr val="tx2"/>
              </a:buClr>
              <a:buFont typeface="Arial" panose="020B0604020202020204" pitchFamily="34" charset="0"/>
              <a:buChar char="•"/>
            </a:pPr>
            <a:r>
              <a:rPr lang="en-US" sz="2800" dirty="0"/>
              <a:t>Image buttons must have alternative text</a:t>
            </a:r>
          </a:p>
          <a:p>
            <a:pPr marL="285750" indent="-285750">
              <a:lnSpc>
                <a:spcPct val="100000"/>
              </a:lnSpc>
              <a:spcAft>
                <a:spcPts val="1200"/>
              </a:spcAft>
              <a:buClr>
                <a:schemeClr val="tx2"/>
              </a:buClr>
              <a:buFont typeface="Arial" panose="020B0604020202020204" pitchFamily="34" charset="0"/>
              <a:buChar char="•"/>
            </a:pPr>
            <a:r>
              <a:rPr lang="en-US" sz="2800" dirty="0"/>
              <a:t>Reading and tab order must be straightforward</a:t>
            </a:r>
          </a:p>
          <a:p>
            <a:pPr marL="285750" indent="-285750">
              <a:lnSpc>
                <a:spcPct val="100000"/>
              </a:lnSpc>
              <a:spcAft>
                <a:spcPts val="1200"/>
              </a:spcAft>
              <a:buClr>
                <a:schemeClr val="tx2"/>
              </a:buClr>
              <a:buFont typeface="Arial" panose="020B0604020202020204" pitchFamily="34" charset="0"/>
              <a:buChar char="•"/>
            </a:pPr>
            <a:r>
              <a:rPr lang="en-US" sz="2800" dirty="0"/>
              <a:t>Error messaging must be done so the message is easy to find by all</a:t>
            </a:r>
          </a:p>
        </p:txBody>
      </p:sp>
    </p:spTree>
    <p:extLst>
      <p:ext uri="{BB962C8B-B14F-4D97-AF65-F5344CB8AC3E}">
        <p14:creationId xmlns:p14="http://schemas.microsoft.com/office/powerpoint/2010/main" val="872718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9FDB"/>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7</a:t>
            </a:fld>
            <a:r>
              <a:rPr lang="en-US"/>
              <a:t> </a:t>
            </a:r>
            <a:endParaRPr lang="en-US" dirty="0"/>
          </a:p>
        </p:txBody>
      </p:sp>
      <p:sp>
        <p:nvSpPr>
          <p:cNvPr id="4" name="Title 3" title="Two-thirds content slide"/>
          <p:cNvSpPr>
            <a:spLocks noGrp="1"/>
          </p:cNvSpPr>
          <p:nvPr>
            <p:ph type="title"/>
          </p:nvPr>
        </p:nvSpPr>
        <p:spPr>
          <a:xfrm>
            <a:off x="490939" y="522779"/>
            <a:ext cx="11209064" cy="824758"/>
          </a:xfrm>
        </p:spPr>
        <p:txBody>
          <a:bodyPr/>
          <a:lstStyle/>
          <a:p>
            <a:r>
              <a:rPr lang="en-US" sz="4400" dirty="0"/>
              <a:t>Fun Fact #1</a:t>
            </a:r>
          </a:p>
        </p:txBody>
      </p:sp>
      <p:sp>
        <p:nvSpPr>
          <p:cNvPr id="6" name="Content Placeholder 5" title="Text box"/>
          <p:cNvSpPr>
            <a:spLocks noGrp="1"/>
          </p:cNvSpPr>
          <p:nvPr>
            <p:ph sz="quarter" idx="12"/>
          </p:nvPr>
        </p:nvSpPr>
        <p:spPr>
          <a:xfrm>
            <a:off x="490939" y="2101516"/>
            <a:ext cx="11209064" cy="3850021"/>
          </a:xfrm>
        </p:spPr>
        <p:txBody>
          <a:bodyPr/>
          <a:lstStyle/>
          <a:p>
            <a:r>
              <a:rPr lang="en-US" sz="4400" dirty="0"/>
              <a:t>Today, the US has 20% more trees than it did on the first Earth Day celebration held in 1970.</a:t>
            </a:r>
          </a:p>
        </p:txBody>
      </p:sp>
      <p:sp>
        <p:nvSpPr>
          <p:cNvPr id="12" name="Oval 11" title="Section circle"/>
          <p:cNvSpPr/>
          <p:nvPr/>
        </p:nvSpPr>
        <p:spPr>
          <a:xfrm>
            <a:off x="11622635"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3" name="Oval 12" title="Section circle"/>
          <p:cNvSpPr/>
          <p:nvPr/>
        </p:nvSpPr>
        <p:spPr>
          <a:xfrm>
            <a:off x="11507542"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5" name="Oval 14" title="Section circle"/>
          <p:cNvSpPr/>
          <p:nvPr/>
        </p:nvSpPr>
        <p:spPr>
          <a:xfrm>
            <a:off x="11392448"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6" name="Oval 15" title="Section circle"/>
          <p:cNvSpPr/>
          <p:nvPr/>
        </p:nvSpPr>
        <p:spPr>
          <a:xfrm>
            <a:off x="11277354" y="278841"/>
            <a:ext cx="89459" cy="8945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7" name="Oval 16" title="Section circle"/>
          <p:cNvSpPr/>
          <p:nvPr/>
        </p:nvSpPr>
        <p:spPr>
          <a:xfrm>
            <a:off x="11162260" y="278841"/>
            <a:ext cx="89459" cy="8945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1840473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z="6600" dirty="0"/>
              <a:t>It’s All About Simplicity</a:t>
            </a:r>
          </a:p>
        </p:txBody>
      </p:sp>
      <p:sp>
        <p:nvSpPr>
          <p:cNvPr id="3" name="Text Placeholder 2"/>
          <p:cNvSpPr>
            <a:spLocks noGrp="1"/>
          </p:cNvSpPr>
          <p:nvPr>
            <p:ph type="body" sz="quarter" idx="13"/>
          </p:nvPr>
        </p:nvSpPr>
        <p:spPr bwMode="white"/>
        <p:txBody>
          <a:bodyPr/>
          <a:lstStyle/>
          <a:p>
            <a:r>
              <a:rPr lang="en-US" sz="4000" dirty="0"/>
              <a:t>School Form Farce</a:t>
            </a:r>
          </a:p>
        </p:txBody>
      </p:sp>
      <p:sp>
        <p:nvSpPr>
          <p:cNvPr id="9" name="Oval 8" title="Section circle"/>
          <p:cNvSpPr/>
          <p:nvPr/>
        </p:nvSpPr>
        <p:spPr>
          <a:xfrm>
            <a:off x="11622635"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0" name="Oval 9" title="Section circle"/>
          <p:cNvSpPr/>
          <p:nvPr/>
        </p:nvSpPr>
        <p:spPr>
          <a:xfrm>
            <a:off x="11507542"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1" name="Oval 10" title="Section circle"/>
          <p:cNvSpPr/>
          <p:nvPr/>
        </p:nvSpPr>
        <p:spPr>
          <a:xfrm>
            <a:off x="11392448"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2" name="Oval 11" title="Section circle"/>
          <p:cNvSpPr/>
          <p:nvPr/>
        </p:nvSpPr>
        <p:spPr>
          <a:xfrm>
            <a:off x="11277354"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3" name="Oval 12" title="Section circle"/>
          <p:cNvSpPr/>
          <p:nvPr/>
        </p:nvSpPr>
        <p:spPr>
          <a:xfrm>
            <a:off x="11162260" y="278841"/>
            <a:ext cx="89459" cy="8945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58219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2CB907E-C602-C34B-93F7-CA9E40714286}" type="slidenum">
              <a:rPr lang="en-US" smtClean="0"/>
              <a:pPr/>
              <a:t>9</a:t>
            </a:fld>
            <a:r>
              <a:rPr lang="en-US"/>
              <a:t> </a:t>
            </a:r>
            <a:endParaRPr lang="en-US" dirty="0"/>
          </a:p>
        </p:txBody>
      </p:sp>
      <p:sp>
        <p:nvSpPr>
          <p:cNvPr id="4" name="Title 3"/>
          <p:cNvSpPr>
            <a:spLocks noGrp="1"/>
          </p:cNvSpPr>
          <p:nvPr>
            <p:ph type="title"/>
          </p:nvPr>
        </p:nvSpPr>
        <p:spPr>
          <a:xfrm>
            <a:off x="488897" y="146634"/>
            <a:ext cx="11223197" cy="696421"/>
          </a:xfrm>
        </p:spPr>
        <p:txBody>
          <a:bodyPr/>
          <a:lstStyle/>
          <a:p>
            <a:r>
              <a:rPr lang="en-US" sz="4000" dirty="0"/>
              <a:t>Checklist</a:t>
            </a:r>
          </a:p>
        </p:txBody>
      </p:sp>
      <p:sp>
        <p:nvSpPr>
          <p:cNvPr id="11" name="Oval 10" title="Section circle"/>
          <p:cNvSpPr/>
          <p:nvPr/>
        </p:nvSpPr>
        <p:spPr>
          <a:xfrm>
            <a:off x="11622635"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2" name="Oval 11" title="Section circle"/>
          <p:cNvSpPr/>
          <p:nvPr/>
        </p:nvSpPr>
        <p:spPr>
          <a:xfrm>
            <a:off x="11507542"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3" name="Oval 12" title="Section circle"/>
          <p:cNvSpPr/>
          <p:nvPr/>
        </p:nvSpPr>
        <p:spPr>
          <a:xfrm>
            <a:off x="11392448" y="278841"/>
            <a:ext cx="89459" cy="8945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4" name="Oval 13" title="Section circle"/>
          <p:cNvSpPr/>
          <p:nvPr/>
        </p:nvSpPr>
        <p:spPr>
          <a:xfrm>
            <a:off x="11277354" y="278841"/>
            <a:ext cx="89459" cy="8945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5" name="Oval 14" title="Section circle"/>
          <p:cNvSpPr/>
          <p:nvPr/>
        </p:nvSpPr>
        <p:spPr>
          <a:xfrm>
            <a:off x="11162260" y="278841"/>
            <a:ext cx="89459" cy="8945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pic>
        <p:nvPicPr>
          <p:cNvPr id="6" name="Content Placeholder 5" descr="A checklist of 15 forms to be filled out and returned to your child's school." title="School Form Checklist"/>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3683968" y="146634"/>
            <a:ext cx="4837731" cy="6647613"/>
          </a:xfrm>
        </p:spPr>
      </p:pic>
    </p:spTree>
    <p:extLst>
      <p:ext uri="{BB962C8B-B14F-4D97-AF65-F5344CB8AC3E}">
        <p14:creationId xmlns:p14="http://schemas.microsoft.com/office/powerpoint/2010/main" val="1995830108"/>
      </p:ext>
    </p:extLst>
  </p:cSld>
  <p:clrMapOvr>
    <a:masterClrMapping/>
  </p:clrMapOvr>
</p:sld>
</file>

<file path=ppt/theme/theme1.xml><?xml version="1.0" encoding="utf-8"?>
<a:theme xmlns:a="http://schemas.openxmlformats.org/drawingml/2006/main" name="att_ext_wde_globe_att">
  <a:themeElements>
    <a:clrScheme name="ATT 3">
      <a:dk1>
        <a:srgbClr val="009FDB"/>
      </a:dk1>
      <a:lt1>
        <a:sysClr val="window" lastClr="FFFFFF"/>
      </a:lt1>
      <a:dk2>
        <a:srgbClr val="000000"/>
      </a:dk2>
      <a:lt2>
        <a:srgbClr val="D2D2D2"/>
      </a:lt2>
      <a:accent1>
        <a:srgbClr val="009FDB"/>
      </a:accent1>
      <a:accent2>
        <a:srgbClr val="EA7400"/>
      </a:accent2>
      <a:accent3>
        <a:srgbClr val="71C5E8"/>
      </a:accent3>
      <a:accent4>
        <a:srgbClr val="0568AE"/>
      </a:accent4>
      <a:accent5>
        <a:srgbClr val="959595"/>
      </a:accent5>
      <a:accent6>
        <a:srgbClr val="5A5A5A"/>
      </a:accent6>
      <a:hlink>
        <a:srgbClr val="0B1763"/>
      </a:hlink>
      <a:folHlink>
        <a:srgbClr val="0568A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lIns="0" tIns="0" rIns="0" b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cmpd="sng">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lIns="0" tIns="0" rIns="0" bIns="0" rtlCol="0">
        <a:noAutofit/>
      </a:bodyPr>
      <a:lstStyle>
        <a:defPPr>
          <a:defRPr sz="1400" dirty="0" err="1" smtClean="0">
            <a:solidFill>
              <a:schemeClr val="tx2"/>
            </a:solidFill>
          </a:defRPr>
        </a:defPPr>
      </a:lstStyle>
    </a:txDef>
  </a:objectDefaults>
  <a:extraClrSchemeLst/>
  <a:extLst>
    <a:ext uri="{05A4C25C-085E-4340-85A3-A5531E510DB2}">
      <thm15:themeFamily xmlns:thm15="http://schemas.microsoft.com/office/thememl/2012/main" name="att_wide_globe_att_template_151211" id="{3DC9FCFA-E59A-4634-A8A3-B6223C800DCC}" vid="{36104BAA-BFC8-4924-944E-77ACC76C30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att_ext_wide_globe_att_template_160106</Template>
  <TotalTime>1198</TotalTime>
  <Words>4720</Words>
  <Application>Microsoft Office PowerPoint</Application>
  <PresentationFormat>Custom</PresentationFormat>
  <Paragraphs>536</Paragraphs>
  <Slides>44</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Courier New</vt:lpstr>
      <vt:lpstr>Lucida Grande</vt:lpstr>
      <vt:lpstr>Verdana</vt:lpstr>
      <vt:lpstr>Wingdings</vt:lpstr>
      <vt:lpstr>att_ext_wde_globe_att</vt:lpstr>
      <vt:lpstr>Well Designed Forms from Paper to Web</vt:lpstr>
      <vt:lpstr>HTML Form Concepts</vt:lpstr>
      <vt:lpstr>The Definition of Form Elements</vt:lpstr>
      <vt:lpstr>Types of Form Elements - Inputs</vt:lpstr>
      <vt:lpstr>Other Types of Form Elements</vt:lpstr>
      <vt:lpstr>Things to consider</vt:lpstr>
      <vt:lpstr>Fun Fact #1</vt:lpstr>
      <vt:lpstr>It’s All About Simplicity</vt:lpstr>
      <vt:lpstr>Checklist</vt:lpstr>
      <vt:lpstr>School Forms Checklist vs. Actual Form Titles</vt:lpstr>
      <vt:lpstr>Online Checklist built for the Web</vt:lpstr>
      <vt:lpstr>Fun Fact #2</vt:lpstr>
      <vt:lpstr>It’s All About Titles</vt:lpstr>
      <vt:lpstr>False Information</vt:lpstr>
      <vt:lpstr>False Information Acknowledgment</vt:lpstr>
      <vt:lpstr>False Information Acknowledgment code</vt:lpstr>
      <vt:lpstr>Form Fields and ARIA</vt:lpstr>
      <vt:lpstr>Required Elements</vt:lpstr>
      <vt:lpstr>False Information Acknowledgment code</vt:lpstr>
      <vt:lpstr>Buttons</vt:lpstr>
      <vt:lpstr>Student Handbook</vt:lpstr>
      <vt:lpstr>Student Handbook Web Version Format</vt:lpstr>
      <vt:lpstr>&lt;fieldset&gt; and &lt;legend&gt;</vt:lpstr>
      <vt:lpstr>Fun Fact #3</vt:lpstr>
      <vt:lpstr>It’s All About Language</vt:lpstr>
      <vt:lpstr>Home Languages</vt:lpstr>
      <vt:lpstr>Survey of Home Language</vt:lpstr>
      <vt:lpstr>Survey of Home Language – English Version</vt:lpstr>
      <vt:lpstr>Survey of Home Language – Spanish Version</vt:lpstr>
      <vt:lpstr>Survey of Home Language - Enhancement</vt:lpstr>
      <vt:lpstr>In Page Error Handling</vt:lpstr>
      <vt:lpstr>Error Handling (Cont.)</vt:lpstr>
      <vt:lpstr>Fun Fact #4</vt:lpstr>
      <vt:lpstr>It’s All About Instructions</vt:lpstr>
      <vt:lpstr>Residency</vt:lpstr>
      <vt:lpstr>Satisfaction Survey</vt:lpstr>
      <vt:lpstr>Fun Fact #5</vt:lpstr>
      <vt:lpstr>It’s All About the 4 C’s of Good Form Design</vt:lpstr>
      <vt:lpstr>The 4 C’s of Good Form Design Developed by Formulate</vt:lpstr>
      <vt:lpstr>Fun Fact #6</vt:lpstr>
      <vt:lpstr>Thursday AT&amp;T Presentations</vt:lpstr>
      <vt:lpstr>Friday AT&amp;T Presentations</vt:lpstr>
      <vt:lpstr>PowerPoint Presentation</vt:lpstr>
      <vt:lpstr>Resources</vt:lpstr>
    </vt:vector>
  </TitlesOfParts>
  <Manager/>
  <Company>AT&amp;T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Before you begin</dc:title>
  <dc:subject/>
  <dc:creator>BAKER, CRYSTAL K</dc:creator>
  <cp:keywords/>
  <dc:description/>
  <cp:lastModifiedBy>BAKER, CRYSTAL K</cp:lastModifiedBy>
  <cp:revision>85</cp:revision>
  <cp:lastPrinted>2017-05-05T14:41:41Z</cp:lastPrinted>
  <dcterms:created xsi:type="dcterms:W3CDTF">2016-02-04T19:27:25Z</dcterms:created>
  <dcterms:modified xsi:type="dcterms:W3CDTF">2018-03-06T15:16:34Z</dcterms:modified>
  <cp:category/>
</cp:coreProperties>
</file>